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6" r:id="rId2"/>
    <p:sldId id="257" r:id="rId3"/>
    <p:sldId id="270" r:id="rId4"/>
    <p:sldId id="271" r:id="rId5"/>
    <p:sldId id="259" r:id="rId6"/>
    <p:sldId id="272" r:id="rId7"/>
    <p:sldId id="264" r:id="rId8"/>
    <p:sldId id="269" r:id="rId9"/>
    <p:sldId id="268" r:id="rId10"/>
    <p:sldId id="273" r:id="rId11"/>
    <p:sldId id="274" r:id="rId12"/>
    <p:sldId id="265" r:id="rId13"/>
    <p:sldId id="275" r:id="rId14"/>
    <p:sldId id="276" r:id="rId15"/>
    <p:sldId id="278" r:id="rId16"/>
    <p:sldId id="279" r:id="rId17"/>
    <p:sldId id="280" r:id="rId18"/>
    <p:sldId id="281" r:id="rId19"/>
    <p:sldId id="277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BA8F"/>
    <a:srgbClr val="DEDEB4"/>
    <a:srgbClr val="DDD2B5"/>
    <a:srgbClr val="CC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94660"/>
  </p:normalViewPr>
  <p:slideViewPr>
    <p:cSldViewPr>
      <p:cViewPr varScale="1">
        <p:scale>
          <a:sx n="46" d="100"/>
          <a:sy n="46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36B43-A43B-4E37-82D7-07AEF45038EB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8B7CFD3-2773-45C9-BFA3-C83FD831387A}">
      <dgm:prSet phldrT="[Texto]" custT="1"/>
      <dgm:spPr/>
      <dgm:t>
        <a:bodyPr/>
        <a:lstStyle/>
        <a:p>
          <a:r>
            <a:rPr lang="es-ES" sz="1500" dirty="0" smtClean="0"/>
            <a:t>La teoría cinética dice que los átomos y las moléculas de la materia están en continuo movimiento.</a:t>
          </a:r>
          <a:endParaRPr lang="es-ES" sz="1500" dirty="0"/>
        </a:p>
      </dgm:t>
    </dgm:pt>
    <dgm:pt modelId="{07B6F972-1D26-4C35-BB30-70635B8BA18C}" type="parTrans" cxnId="{C175BE76-0173-4BEB-B721-F6A54AF83776}">
      <dgm:prSet/>
      <dgm:spPr/>
      <dgm:t>
        <a:bodyPr/>
        <a:lstStyle/>
        <a:p>
          <a:endParaRPr lang="es-ES"/>
        </a:p>
      </dgm:t>
    </dgm:pt>
    <dgm:pt modelId="{CB60BCF4-EA69-4FD7-A701-E34BD561FAD9}" type="sibTrans" cxnId="{C175BE76-0173-4BEB-B721-F6A54AF83776}">
      <dgm:prSet/>
      <dgm:spPr/>
      <dgm:t>
        <a:bodyPr/>
        <a:lstStyle/>
        <a:p>
          <a:endParaRPr lang="es-ES"/>
        </a:p>
      </dgm:t>
    </dgm:pt>
    <dgm:pt modelId="{4AC72916-436E-4316-888E-F24D13AD942F}">
      <dgm:prSet phldrT="[Texto]" custT="1"/>
      <dgm:spPr/>
      <dgm:t>
        <a:bodyPr/>
        <a:lstStyle/>
        <a:p>
          <a:r>
            <a:rPr lang="es-ES" sz="2000" b="1" dirty="0" smtClean="0"/>
            <a:t>SÓLIDO</a:t>
          </a:r>
          <a:endParaRPr lang="es-ES" sz="3300" b="1" dirty="0"/>
        </a:p>
      </dgm:t>
    </dgm:pt>
    <dgm:pt modelId="{D5854548-9DCF-4D17-94F2-1057A34757EB}" type="parTrans" cxnId="{F4E92FA2-16AB-4BC1-AADC-45742E771FE0}">
      <dgm:prSet/>
      <dgm:spPr/>
      <dgm:t>
        <a:bodyPr/>
        <a:lstStyle/>
        <a:p>
          <a:endParaRPr lang="es-ES"/>
        </a:p>
      </dgm:t>
    </dgm:pt>
    <dgm:pt modelId="{5F5F9CD0-15DF-43B9-9E59-EE2A75907787}" type="sibTrans" cxnId="{F4E92FA2-16AB-4BC1-AADC-45742E771FE0}">
      <dgm:prSet/>
      <dgm:spPr/>
      <dgm:t>
        <a:bodyPr/>
        <a:lstStyle/>
        <a:p>
          <a:endParaRPr lang="es-ES"/>
        </a:p>
      </dgm:t>
    </dgm:pt>
    <dgm:pt modelId="{5F589338-E4B1-4F62-BB29-6A8A13008089}">
      <dgm:prSet phldrT="[Texto]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es-AR" b="0" i="0" dirty="0" smtClean="0"/>
            <a:t>Tienen forma propia.</a:t>
          </a:r>
          <a:endParaRPr lang="es-ES" dirty="0"/>
        </a:p>
      </dgm:t>
    </dgm:pt>
    <dgm:pt modelId="{53B219CA-38FC-4864-8AFE-A1AC6CB56C64}" type="parTrans" cxnId="{7228DBE2-0D28-4429-AC0F-DD97C38335C2}">
      <dgm:prSet/>
      <dgm:spPr/>
      <dgm:t>
        <a:bodyPr/>
        <a:lstStyle/>
        <a:p>
          <a:endParaRPr lang="es-ES"/>
        </a:p>
      </dgm:t>
    </dgm:pt>
    <dgm:pt modelId="{BB7F4832-FE92-46B8-9E4B-3ED9FF1DF40F}" type="sibTrans" cxnId="{7228DBE2-0D28-4429-AC0F-DD97C38335C2}">
      <dgm:prSet/>
      <dgm:spPr/>
      <dgm:t>
        <a:bodyPr/>
        <a:lstStyle/>
        <a:p>
          <a:endParaRPr lang="es-ES"/>
        </a:p>
      </dgm:t>
    </dgm:pt>
    <dgm:pt modelId="{331F1A7E-0970-4A84-B6EF-AB6D17F62E66}">
      <dgm:prSet phldrT="[Texto]"/>
      <dgm:spPr/>
      <dgm:t>
        <a:bodyPr/>
        <a:lstStyle/>
        <a:p>
          <a:r>
            <a:rPr lang="es-ES" dirty="0" smtClean="0"/>
            <a:t>Poseen moléculas muy ordenadas. Vibran aunque tengan poco espacio para moverse.</a:t>
          </a:r>
        </a:p>
      </dgm:t>
    </dgm:pt>
    <dgm:pt modelId="{A6AF8E70-BDFD-4AB1-B29F-CCCD55E3F3C0}" type="parTrans" cxnId="{54DACB46-F324-4AAA-B75B-CF5BBB990FA8}">
      <dgm:prSet/>
      <dgm:spPr/>
      <dgm:t>
        <a:bodyPr/>
        <a:lstStyle/>
        <a:p>
          <a:endParaRPr lang="es-ES"/>
        </a:p>
      </dgm:t>
    </dgm:pt>
    <dgm:pt modelId="{43486944-F205-4B41-9FE3-0A7AB376D817}" type="sibTrans" cxnId="{54DACB46-F324-4AAA-B75B-CF5BBB990FA8}">
      <dgm:prSet/>
      <dgm:spPr/>
      <dgm:t>
        <a:bodyPr/>
        <a:lstStyle/>
        <a:p>
          <a:endParaRPr lang="es-ES"/>
        </a:p>
      </dgm:t>
    </dgm:pt>
    <dgm:pt modelId="{3D9848CC-A95F-4560-8DF9-57B8D1B0FCAF}">
      <dgm:prSet phldrT="[Texto]" custT="1"/>
      <dgm:spPr/>
      <dgm:t>
        <a:bodyPr/>
        <a:lstStyle/>
        <a:p>
          <a:r>
            <a:rPr lang="es-ES" sz="2000" b="1" dirty="0" smtClean="0"/>
            <a:t>LÍQUIDO</a:t>
          </a:r>
          <a:endParaRPr lang="es-ES" sz="3300" b="1" dirty="0"/>
        </a:p>
      </dgm:t>
    </dgm:pt>
    <dgm:pt modelId="{6A177730-023F-4B8D-A338-57909C0E28BA}" type="parTrans" cxnId="{5959FDF6-244F-4D58-812B-57157206B3C2}">
      <dgm:prSet/>
      <dgm:spPr/>
      <dgm:t>
        <a:bodyPr/>
        <a:lstStyle/>
        <a:p>
          <a:endParaRPr lang="es-ES"/>
        </a:p>
      </dgm:t>
    </dgm:pt>
    <dgm:pt modelId="{075B74BE-5338-4CE8-9243-E72A65D6563F}" type="sibTrans" cxnId="{5959FDF6-244F-4D58-812B-57157206B3C2}">
      <dgm:prSet/>
      <dgm:spPr/>
      <dgm:t>
        <a:bodyPr/>
        <a:lstStyle/>
        <a:p>
          <a:endParaRPr lang="es-ES"/>
        </a:p>
      </dgm:t>
    </dgm:pt>
    <dgm:pt modelId="{1D5AE786-5B99-4733-882B-A4FEC55DB682}">
      <dgm:prSet phldrT="[Texto]"/>
      <dgm:spPr/>
      <dgm:t>
        <a:bodyPr/>
        <a:lstStyle/>
        <a:p>
          <a:r>
            <a:rPr lang="es-AR" b="0" i="0" dirty="0" smtClean="0"/>
            <a:t>No tienen forma propia, se adaptan al recipiente que lo contiene.</a:t>
          </a:r>
          <a:endParaRPr lang="es-ES" dirty="0"/>
        </a:p>
      </dgm:t>
    </dgm:pt>
    <dgm:pt modelId="{F2FC06DC-21B4-4A58-B071-29A1C312ECAF}" type="parTrans" cxnId="{ADCC05E6-F1F1-4D85-A806-2ACB31F5983A}">
      <dgm:prSet/>
      <dgm:spPr/>
      <dgm:t>
        <a:bodyPr/>
        <a:lstStyle/>
        <a:p>
          <a:endParaRPr lang="es-ES"/>
        </a:p>
      </dgm:t>
    </dgm:pt>
    <dgm:pt modelId="{B065086F-7519-4812-83A3-5365C2CF598E}" type="sibTrans" cxnId="{ADCC05E6-F1F1-4D85-A806-2ACB31F5983A}">
      <dgm:prSet/>
      <dgm:spPr/>
      <dgm:t>
        <a:bodyPr/>
        <a:lstStyle/>
        <a:p>
          <a:endParaRPr lang="es-ES"/>
        </a:p>
      </dgm:t>
    </dgm:pt>
    <dgm:pt modelId="{E899CA63-2BE2-458C-9D0F-679E6501DC69}">
      <dgm:prSet custT="1"/>
      <dgm:spPr/>
      <dgm:t>
        <a:bodyPr/>
        <a:lstStyle/>
        <a:p>
          <a:r>
            <a:rPr lang="es-ES" sz="2000" b="1" dirty="0" smtClean="0"/>
            <a:t>GASEOSO</a:t>
          </a:r>
          <a:endParaRPr lang="es-ES" sz="3300" b="1" dirty="0"/>
        </a:p>
      </dgm:t>
    </dgm:pt>
    <dgm:pt modelId="{908FF37C-80FA-4F5E-91B5-2FD0C2732567}" type="parTrans" cxnId="{5A45572C-05EB-48E0-9777-167DAC3591CE}">
      <dgm:prSet/>
      <dgm:spPr/>
      <dgm:t>
        <a:bodyPr/>
        <a:lstStyle/>
        <a:p>
          <a:endParaRPr lang="es-ES"/>
        </a:p>
      </dgm:t>
    </dgm:pt>
    <dgm:pt modelId="{B65A8307-0BD0-44B9-84BC-0A8A410A0B0C}" type="sibTrans" cxnId="{5A45572C-05EB-48E0-9777-167DAC3591CE}">
      <dgm:prSet/>
      <dgm:spPr/>
      <dgm:t>
        <a:bodyPr/>
        <a:lstStyle/>
        <a:p>
          <a:endParaRPr lang="es-ES"/>
        </a:p>
      </dgm:t>
    </dgm:pt>
    <dgm:pt modelId="{49EE6AD3-0258-4569-839A-BD4F66C74389}">
      <dgm:prSet/>
      <dgm:spPr/>
      <dgm:t>
        <a:bodyPr/>
        <a:lstStyle/>
        <a:p>
          <a:r>
            <a:rPr lang="es-AR" dirty="0" smtClean="0"/>
            <a:t>Poseen moléculas poco ordenadas, fluyen con facilidad.</a:t>
          </a:r>
          <a:endParaRPr lang="es-AR" dirty="0"/>
        </a:p>
      </dgm:t>
    </dgm:pt>
    <dgm:pt modelId="{E5B80D32-0BF3-48FC-8C31-75EFCD5F1AAE}" type="parTrans" cxnId="{B3380BF5-8479-443E-8933-F5C48E207B17}">
      <dgm:prSet/>
      <dgm:spPr/>
      <dgm:t>
        <a:bodyPr/>
        <a:lstStyle/>
        <a:p>
          <a:endParaRPr lang="es-ES"/>
        </a:p>
      </dgm:t>
    </dgm:pt>
    <dgm:pt modelId="{2A3B5D13-84D1-4833-A594-1441B523BA8E}" type="sibTrans" cxnId="{B3380BF5-8479-443E-8933-F5C48E207B17}">
      <dgm:prSet/>
      <dgm:spPr/>
      <dgm:t>
        <a:bodyPr/>
        <a:lstStyle/>
        <a:p>
          <a:endParaRPr lang="es-ES"/>
        </a:p>
      </dgm:t>
    </dgm:pt>
    <dgm:pt modelId="{5195888B-FCDA-4300-9E13-CB5322FD7521}">
      <dgm:prSet/>
      <dgm:spPr/>
      <dgm:t>
        <a:bodyPr/>
        <a:lstStyle/>
        <a:p>
          <a:r>
            <a:rPr lang="es-AR" dirty="0" smtClean="0"/>
            <a:t>Poseen moléculas desordenadas, se mueven libremente en todas direcciones.</a:t>
          </a:r>
          <a:endParaRPr lang="es-AR" dirty="0"/>
        </a:p>
      </dgm:t>
    </dgm:pt>
    <dgm:pt modelId="{0288FF83-B771-4880-93D9-89C97C198325}" type="parTrans" cxnId="{E364C2AF-C708-4C03-B44F-631850E32FD0}">
      <dgm:prSet/>
      <dgm:spPr/>
      <dgm:t>
        <a:bodyPr/>
        <a:lstStyle/>
        <a:p>
          <a:endParaRPr lang="es-ES"/>
        </a:p>
      </dgm:t>
    </dgm:pt>
    <dgm:pt modelId="{A17368E0-029D-46CC-A8EE-F5A5736CCD1D}" type="sibTrans" cxnId="{E364C2AF-C708-4C03-B44F-631850E32FD0}">
      <dgm:prSet/>
      <dgm:spPr/>
      <dgm:t>
        <a:bodyPr/>
        <a:lstStyle/>
        <a:p>
          <a:endParaRPr lang="es-ES"/>
        </a:p>
      </dgm:t>
    </dgm:pt>
    <dgm:pt modelId="{AAEE0C30-F091-42AD-993E-9F3AC8289D05}">
      <dgm:prSet/>
      <dgm:spPr/>
      <dgm:t>
        <a:bodyPr/>
        <a:lstStyle/>
        <a:p>
          <a:r>
            <a:rPr lang="es-AR" b="0" i="0" dirty="0" smtClean="0"/>
            <a:t>No tienen forma, ocupan todo el espacio disponible.</a:t>
          </a:r>
          <a:endParaRPr lang="es-AR" dirty="0"/>
        </a:p>
      </dgm:t>
    </dgm:pt>
    <dgm:pt modelId="{558FFB52-B953-4F49-A1D7-7CFCC76B90CA}" type="parTrans" cxnId="{55744FF9-EF18-4BF4-BC72-CBC98F02F93D}">
      <dgm:prSet/>
      <dgm:spPr/>
      <dgm:t>
        <a:bodyPr/>
        <a:lstStyle/>
        <a:p>
          <a:endParaRPr lang="es-ES"/>
        </a:p>
      </dgm:t>
    </dgm:pt>
    <dgm:pt modelId="{72D70C1A-E388-45A1-B749-BF25D47E368A}" type="sibTrans" cxnId="{55744FF9-EF18-4BF4-BC72-CBC98F02F93D}">
      <dgm:prSet/>
      <dgm:spPr/>
      <dgm:t>
        <a:bodyPr/>
        <a:lstStyle/>
        <a:p>
          <a:endParaRPr lang="es-ES"/>
        </a:p>
      </dgm:t>
    </dgm:pt>
    <dgm:pt modelId="{4E143A84-D775-49B9-906B-E2E00D445F19}">
      <dgm:prSet/>
      <dgm:spPr/>
      <dgm:t>
        <a:bodyPr/>
        <a:lstStyle/>
        <a:p>
          <a:r>
            <a:rPr lang="es-ES" b="1" dirty="0" smtClean="0"/>
            <a:t>ESTADOS DE LA MATERIA</a:t>
          </a:r>
          <a:endParaRPr lang="es-ES" b="1" dirty="0"/>
        </a:p>
      </dgm:t>
    </dgm:pt>
    <dgm:pt modelId="{1CAFC8E1-BEC2-4A84-97B1-383E0B332435}" type="parTrans" cxnId="{95951BA7-D8CF-4676-AF86-087D40A079D5}">
      <dgm:prSet/>
      <dgm:spPr/>
      <dgm:t>
        <a:bodyPr/>
        <a:lstStyle/>
        <a:p>
          <a:endParaRPr lang="es-ES"/>
        </a:p>
      </dgm:t>
    </dgm:pt>
    <dgm:pt modelId="{1ADF3F41-44D0-426C-A724-7EFA73C8A7AF}" type="sibTrans" cxnId="{95951BA7-D8CF-4676-AF86-087D40A079D5}">
      <dgm:prSet/>
      <dgm:spPr/>
      <dgm:t>
        <a:bodyPr/>
        <a:lstStyle/>
        <a:p>
          <a:endParaRPr lang="es-ES"/>
        </a:p>
      </dgm:t>
    </dgm:pt>
    <dgm:pt modelId="{9ED2554B-C757-474C-92B5-B471ECCC3C00}" type="pres">
      <dgm:prSet presAssocID="{57636B43-A43B-4E37-82D7-07AEF45038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481AACC-87A9-4445-8F48-EF7EA5243D6C}" type="pres">
      <dgm:prSet presAssocID="{4E143A84-D775-49B9-906B-E2E00D445F19}" presName="hierRoot1" presStyleCnt="0">
        <dgm:presLayoutVars>
          <dgm:hierBranch val="init"/>
        </dgm:presLayoutVars>
      </dgm:prSet>
      <dgm:spPr/>
    </dgm:pt>
    <dgm:pt modelId="{8C3F53A5-3921-43B2-9EA7-40D4A93B81E6}" type="pres">
      <dgm:prSet presAssocID="{4E143A84-D775-49B9-906B-E2E00D445F19}" presName="rootComposite1" presStyleCnt="0"/>
      <dgm:spPr/>
    </dgm:pt>
    <dgm:pt modelId="{C6B4512C-5796-4D40-8AC8-FD25D37813AB}" type="pres">
      <dgm:prSet presAssocID="{4E143A84-D775-49B9-906B-E2E00D445F19}" presName="rootText1" presStyleLbl="node0" presStyleIdx="0" presStyleCnt="1" custAng="10800000" custFlipVert="1" custScaleX="218169" custScaleY="73799" custLinFactNeighborX="49092" custLinFactNeighborY="-4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FA4EC6-675B-4980-B927-2512BAAF24AF}" type="pres">
      <dgm:prSet presAssocID="{4E143A84-D775-49B9-906B-E2E00D445F1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0102ECE-4D6F-4145-B874-FA95A45451A2}" type="pres">
      <dgm:prSet presAssocID="{4E143A84-D775-49B9-906B-E2E00D445F19}" presName="hierChild2" presStyleCnt="0"/>
      <dgm:spPr/>
    </dgm:pt>
    <dgm:pt modelId="{A9F9496F-7A5B-4021-8D04-542F3FCD2FF7}" type="pres">
      <dgm:prSet presAssocID="{07B6F972-1D26-4C35-BB30-70635B8BA18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40B46E2-045D-4F5C-B4BF-0002D8FEA6AB}" type="pres">
      <dgm:prSet presAssocID="{38B7CFD3-2773-45C9-BFA3-C83FD831387A}" presName="hierRoot2" presStyleCnt="0">
        <dgm:presLayoutVars>
          <dgm:hierBranch val="init"/>
        </dgm:presLayoutVars>
      </dgm:prSet>
      <dgm:spPr/>
    </dgm:pt>
    <dgm:pt modelId="{393C8031-A42B-47D3-BBF2-E85AAAE10673}" type="pres">
      <dgm:prSet presAssocID="{38B7CFD3-2773-45C9-BFA3-C83FD831387A}" presName="rootComposite" presStyleCnt="0"/>
      <dgm:spPr/>
    </dgm:pt>
    <dgm:pt modelId="{65701D0C-2190-49A5-9528-338FDAF57C09}" type="pres">
      <dgm:prSet presAssocID="{38B7CFD3-2773-45C9-BFA3-C83FD831387A}" presName="rootText" presStyleLbl="node2" presStyleIdx="0" presStyleCnt="1" custScaleX="401304" custScaleY="60775" custLinFactNeighborX="47054" custLinFactNeighborY="-156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76C1B9-6CE7-4DA1-AA00-48707677C953}" type="pres">
      <dgm:prSet presAssocID="{38B7CFD3-2773-45C9-BFA3-C83FD831387A}" presName="rootConnector" presStyleLbl="node2" presStyleIdx="0" presStyleCnt="1"/>
      <dgm:spPr/>
      <dgm:t>
        <a:bodyPr/>
        <a:lstStyle/>
        <a:p>
          <a:endParaRPr lang="es-ES"/>
        </a:p>
      </dgm:t>
    </dgm:pt>
    <dgm:pt modelId="{D7410EDA-DB3A-4356-A092-E2CB0C5FF54A}" type="pres">
      <dgm:prSet presAssocID="{38B7CFD3-2773-45C9-BFA3-C83FD831387A}" presName="hierChild4" presStyleCnt="0"/>
      <dgm:spPr/>
    </dgm:pt>
    <dgm:pt modelId="{EA5B98AB-A08A-459E-97A5-06EE19DF3986}" type="pres">
      <dgm:prSet presAssocID="{D5854548-9DCF-4D17-94F2-1057A34757EB}" presName="Name37" presStyleLbl="parChTrans1D3" presStyleIdx="0" presStyleCnt="3"/>
      <dgm:spPr/>
      <dgm:t>
        <a:bodyPr/>
        <a:lstStyle/>
        <a:p>
          <a:endParaRPr lang="es-ES"/>
        </a:p>
      </dgm:t>
    </dgm:pt>
    <dgm:pt modelId="{C828AA8E-FF16-4EE2-B9B6-A38E5892CA36}" type="pres">
      <dgm:prSet presAssocID="{4AC72916-436E-4316-888E-F24D13AD942F}" presName="hierRoot2" presStyleCnt="0">
        <dgm:presLayoutVars>
          <dgm:hierBranch val="init"/>
        </dgm:presLayoutVars>
      </dgm:prSet>
      <dgm:spPr/>
    </dgm:pt>
    <dgm:pt modelId="{15DB6547-239D-4A44-A1AA-392EC25208F2}" type="pres">
      <dgm:prSet presAssocID="{4AC72916-436E-4316-888E-F24D13AD942F}" presName="rootComposite" presStyleCnt="0"/>
      <dgm:spPr/>
    </dgm:pt>
    <dgm:pt modelId="{BB46ED70-1CC8-4A93-8E0B-9506F977E968}" type="pres">
      <dgm:prSet presAssocID="{4AC72916-436E-4316-888E-F24D13AD942F}" presName="rootText" presStyleLbl="node3" presStyleIdx="0" presStyleCnt="3" custLinFactNeighborX="23575" custLinFactNeighborY="-7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F3DD4D-88D7-40E3-9394-443D5A2465BC}" type="pres">
      <dgm:prSet presAssocID="{4AC72916-436E-4316-888E-F24D13AD942F}" presName="rootConnector" presStyleLbl="node3" presStyleIdx="0" presStyleCnt="3"/>
      <dgm:spPr/>
      <dgm:t>
        <a:bodyPr/>
        <a:lstStyle/>
        <a:p>
          <a:endParaRPr lang="es-ES"/>
        </a:p>
      </dgm:t>
    </dgm:pt>
    <dgm:pt modelId="{20442582-9084-49AA-953D-0D6415F77B8A}" type="pres">
      <dgm:prSet presAssocID="{4AC72916-436E-4316-888E-F24D13AD942F}" presName="hierChild4" presStyleCnt="0"/>
      <dgm:spPr/>
    </dgm:pt>
    <dgm:pt modelId="{025BDFFC-2115-41A0-91B9-C92D927CE700}" type="pres">
      <dgm:prSet presAssocID="{53B219CA-38FC-4864-8AFE-A1AC6CB56C64}" presName="Name37" presStyleLbl="parChTrans1D4" presStyleIdx="0" presStyleCnt="6"/>
      <dgm:spPr/>
      <dgm:t>
        <a:bodyPr/>
        <a:lstStyle/>
        <a:p>
          <a:endParaRPr lang="es-ES"/>
        </a:p>
      </dgm:t>
    </dgm:pt>
    <dgm:pt modelId="{8BEA0621-FC81-4F84-B7AB-E815E90A6F4F}" type="pres">
      <dgm:prSet presAssocID="{5F589338-E4B1-4F62-BB29-6A8A13008089}" presName="hierRoot2" presStyleCnt="0">
        <dgm:presLayoutVars>
          <dgm:hierBranch val="init"/>
        </dgm:presLayoutVars>
      </dgm:prSet>
      <dgm:spPr/>
    </dgm:pt>
    <dgm:pt modelId="{F3B81A14-EF0A-49A9-B2DF-45CA4E630095}" type="pres">
      <dgm:prSet presAssocID="{5F589338-E4B1-4F62-BB29-6A8A13008089}" presName="rootComposite" presStyleCnt="0"/>
      <dgm:spPr/>
    </dgm:pt>
    <dgm:pt modelId="{F500D56F-CAB5-470C-98FE-D52C0C7FB452}" type="pres">
      <dgm:prSet presAssocID="{5F589338-E4B1-4F62-BB29-6A8A13008089}" presName="rootText" presStyleLbl="node4" presStyleIdx="0" presStyleCnt="6" custScaleX="150286" custLinFactNeighborX="-39558" custLinFactNeighborY="10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85F17F-36AD-4948-B2F0-6CEFA4C126D1}" type="pres">
      <dgm:prSet presAssocID="{5F589338-E4B1-4F62-BB29-6A8A13008089}" presName="rootConnector" presStyleLbl="node4" presStyleIdx="0" presStyleCnt="6"/>
      <dgm:spPr/>
      <dgm:t>
        <a:bodyPr/>
        <a:lstStyle/>
        <a:p>
          <a:endParaRPr lang="es-ES"/>
        </a:p>
      </dgm:t>
    </dgm:pt>
    <dgm:pt modelId="{8EFC53F3-6D9D-4775-99FC-DD31ED27C58D}" type="pres">
      <dgm:prSet presAssocID="{5F589338-E4B1-4F62-BB29-6A8A13008089}" presName="hierChild4" presStyleCnt="0"/>
      <dgm:spPr/>
    </dgm:pt>
    <dgm:pt modelId="{0E9A6C0A-F015-43A5-8722-639DD4B72E5B}" type="pres">
      <dgm:prSet presAssocID="{5F589338-E4B1-4F62-BB29-6A8A13008089}" presName="hierChild5" presStyleCnt="0"/>
      <dgm:spPr/>
    </dgm:pt>
    <dgm:pt modelId="{AEF46392-7313-408B-BC86-18690043FE1A}" type="pres">
      <dgm:prSet presAssocID="{A6AF8E70-BDFD-4AB1-B29F-CCCD55E3F3C0}" presName="Name37" presStyleLbl="parChTrans1D4" presStyleIdx="1" presStyleCnt="6"/>
      <dgm:spPr/>
      <dgm:t>
        <a:bodyPr/>
        <a:lstStyle/>
        <a:p>
          <a:endParaRPr lang="es-ES"/>
        </a:p>
      </dgm:t>
    </dgm:pt>
    <dgm:pt modelId="{2407E944-2B2A-4BCA-AA1C-136466EF88C2}" type="pres">
      <dgm:prSet presAssocID="{331F1A7E-0970-4A84-B6EF-AB6D17F62E66}" presName="hierRoot2" presStyleCnt="0">
        <dgm:presLayoutVars>
          <dgm:hierBranch val="init"/>
        </dgm:presLayoutVars>
      </dgm:prSet>
      <dgm:spPr/>
    </dgm:pt>
    <dgm:pt modelId="{D56504C9-C107-431A-90DA-1BB847B4CCCD}" type="pres">
      <dgm:prSet presAssocID="{331F1A7E-0970-4A84-B6EF-AB6D17F62E66}" presName="rootComposite" presStyleCnt="0"/>
      <dgm:spPr/>
    </dgm:pt>
    <dgm:pt modelId="{1F9DD8CE-5F13-4245-8FE4-C9123F819521}" type="pres">
      <dgm:prSet presAssocID="{331F1A7E-0970-4A84-B6EF-AB6D17F62E66}" presName="rootText" presStyleLbl="node4" presStyleIdx="1" presStyleCnt="6" custScaleX="150286" custLinFactNeighborX="-32169" custLinFactNeighborY="-96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F0F2B3-1FCF-4FA0-8E7E-2DABA3B48EE9}" type="pres">
      <dgm:prSet presAssocID="{331F1A7E-0970-4A84-B6EF-AB6D17F62E66}" presName="rootConnector" presStyleLbl="node4" presStyleIdx="1" presStyleCnt="6"/>
      <dgm:spPr/>
      <dgm:t>
        <a:bodyPr/>
        <a:lstStyle/>
        <a:p>
          <a:endParaRPr lang="es-ES"/>
        </a:p>
      </dgm:t>
    </dgm:pt>
    <dgm:pt modelId="{4F73DB0F-60BB-4056-BEFD-12F0E5A5105D}" type="pres">
      <dgm:prSet presAssocID="{331F1A7E-0970-4A84-B6EF-AB6D17F62E66}" presName="hierChild4" presStyleCnt="0"/>
      <dgm:spPr/>
    </dgm:pt>
    <dgm:pt modelId="{E28AFAA6-C2E5-4CA6-8D9D-1DF9A708026E}" type="pres">
      <dgm:prSet presAssocID="{331F1A7E-0970-4A84-B6EF-AB6D17F62E66}" presName="hierChild5" presStyleCnt="0"/>
      <dgm:spPr/>
    </dgm:pt>
    <dgm:pt modelId="{77A71AC1-AA10-440E-B974-A18579707C8C}" type="pres">
      <dgm:prSet presAssocID="{4AC72916-436E-4316-888E-F24D13AD942F}" presName="hierChild5" presStyleCnt="0"/>
      <dgm:spPr/>
    </dgm:pt>
    <dgm:pt modelId="{6E06B50D-D88B-4A6B-998F-9B7502548E48}" type="pres">
      <dgm:prSet presAssocID="{6A177730-023F-4B8D-A338-57909C0E28BA}" presName="Name37" presStyleLbl="parChTrans1D3" presStyleIdx="1" presStyleCnt="3"/>
      <dgm:spPr/>
      <dgm:t>
        <a:bodyPr/>
        <a:lstStyle/>
        <a:p>
          <a:endParaRPr lang="es-ES"/>
        </a:p>
      </dgm:t>
    </dgm:pt>
    <dgm:pt modelId="{1E170D83-6B04-4FAF-AB90-C0C233457AEE}" type="pres">
      <dgm:prSet presAssocID="{3D9848CC-A95F-4560-8DF9-57B8D1B0FCAF}" presName="hierRoot2" presStyleCnt="0">
        <dgm:presLayoutVars>
          <dgm:hierBranch val="init"/>
        </dgm:presLayoutVars>
      </dgm:prSet>
      <dgm:spPr/>
    </dgm:pt>
    <dgm:pt modelId="{3537CCDA-FE75-425D-89AA-0B72FAFD29E1}" type="pres">
      <dgm:prSet presAssocID="{3D9848CC-A95F-4560-8DF9-57B8D1B0FCAF}" presName="rootComposite" presStyleCnt="0"/>
      <dgm:spPr/>
    </dgm:pt>
    <dgm:pt modelId="{C6F96A2D-2B9B-45A5-AFED-9C590CF880D4}" type="pres">
      <dgm:prSet presAssocID="{3D9848CC-A95F-4560-8DF9-57B8D1B0FCAF}" presName="rootText" presStyleLbl="node3" presStyleIdx="1" presStyleCnt="3" custLinFactNeighborX="33320" custLinFactNeighborY="-7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7FD7CA-E120-4182-90DA-9D3FEC8581C3}" type="pres">
      <dgm:prSet presAssocID="{3D9848CC-A95F-4560-8DF9-57B8D1B0FCAF}" presName="rootConnector" presStyleLbl="node3" presStyleIdx="1" presStyleCnt="3"/>
      <dgm:spPr/>
      <dgm:t>
        <a:bodyPr/>
        <a:lstStyle/>
        <a:p>
          <a:endParaRPr lang="es-ES"/>
        </a:p>
      </dgm:t>
    </dgm:pt>
    <dgm:pt modelId="{3A1D9F3A-4FB9-4F61-9849-CF381B54FEDF}" type="pres">
      <dgm:prSet presAssocID="{3D9848CC-A95F-4560-8DF9-57B8D1B0FCAF}" presName="hierChild4" presStyleCnt="0"/>
      <dgm:spPr/>
    </dgm:pt>
    <dgm:pt modelId="{6F730236-9E0E-4080-B1AF-56093FD79342}" type="pres">
      <dgm:prSet presAssocID="{F2FC06DC-21B4-4A58-B071-29A1C312ECAF}" presName="Name37" presStyleLbl="parChTrans1D4" presStyleIdx="2" presStyleCnt="6"/>
      <dgm:spPr/>
      <dgm:t>
        <a:bodyPr/>
        <a:lstStyle/>
        <a:p>
          <a:endParaRPr lang="es-ES"/>
        </a:p>
      </dgm:t>
    </dgm:pt>
    <dgm:pt modelId="{B16DD5FE-68D2-466D-A127-EEF34DB91AD7}" type="pres">
      <dgm:prSet presAssocID="{1D5AE786-5B99-4733-882B-A4FEC55DB682}" presName="hierRoot2" presStyleCnt="0">
        <dgm:presLayoutVars>
          <dgm:hierBranch val="init"/>
        </dgm:presLayoutVars>
      </dgm:prSet>
      <dgm:spPr/>
    </dgm:pt>
    <dgm:pt modelId="{D4284756-654C-4360-A43C-D89A614EEBA5}" type="pres">
      <dgm:prSet presAssocID="{1D5AE786-5B99-4733-882B-A4FEC55DB682}" presName="rootComposite" presStyleCnt="0"/>
      <dgm:spPr/>
    </dgm:pt>
    <dgm:pt modelId="{95E57FC7-D267-448B-A739-3596FCB0E629}" type="pres">
      <dgm:prSet presAssocID="{1D5AE786-5B99-4733-882B-A4FEC55DB682}" presName="rootText" presStyleLbl="node4" presStyleIdx="2" presStyleCnt="6" custScaleX="151430" custLinFactNeighborX="-17968" custLinFactNeighborY="10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C32C43-9AB3-4D67-A219-BDC9D46132BF}" type="pres">
      <dgm:prSet presAssocID="{1D5AE786-5B99-4733-882B-A4FEC55DB682}" presName="rootConnector" presStyleLbl="node4" presStyleIdx="2" presStyleCnt="6"/>
      <dgm:spPr/>
      <dgm:t>
        <a:bodyPr/>
        <a:lstStyle/>
        <a:p>
          <a:endParaRPr lang="es-ES"/>
        </a:p>
      </dgm:t>
    </dgm:pt>
    <dgm:pt modelId="{6DB86E0F-3EDC-4C9B-AC05-A4DA1A8D390E}" type="pres">
      <dgm:prSet presAssocID="{1D5AE786-5B99-4733-882B-A4FEC55DB682}" presName="hierChild4" presStyleCnt="0"/>
      <dgm:spPr/>
    </dgm:pt>
    <dgm:pt modelId="{B0486CCB-62EF-4188-B14C-E74DC5DF1741}" type="pres">
      <dgm:prSet presAssocID="{1D5AE786-5B99-4733-882B-A4FEC55DB682}" presName="hierChild5" presStyleCnt="0"/>
      <dgm:spPr/>
    </dgm:pt>
    <dgm:pt modelId="{9FBDC732-EE6C-4DBF-8F3B-D6E75C2F91F0}" type="pres">
      <dgm:prSet presAssocID="{E5B80D32-0BF3-48FC-8C31-75EFCD5F1AAE}" presName="Name37" presStyleLbl="parChTrans1D4" presStyleIdx="3" presStyleCnt="6"/>
      <dgm:spPr/>
      <dgm:t>
        <a:bodyPr/>
        <a:lstStyle/>
        <a:p>
          <a:endParaRPr lang="es-ES"/>
        </a:p>
      </dgm:t>
    </dgm:pt>
    <dgm:pt modelId="{D43FBBDF-85A2-43B4-84FC-A363196B3DEB}" type="pres">
      <dgm:prSet presAssocID="{49EE6AD3-0258-4569-839A-BD4F66C74389}" presName="hierRoot2" presStyleCnt="0">
        <dgm:presLayoutVars>
          <dgm:hierBranch val="init"/>
        </dgm:presLayoutVars>
      </dgm:prSet>
      <dgm:spPr/>
    </dgm:pt>
    <dgm:pt modelId="{576FDC19-5DE4-4FD7-AFA1-31466B4CF8C9}" type="pres">
      <dgm:prSet presAssocID="{49EE6AD3-0258-4569-839A-BD4F66C74389}" presName="rootComposite" presStyleCnt="0"/>
      <dgm:spPr/>
    </dgm:pt>
    <dgm:pt modelId="{6C9FFE94-7871-41C0-8D0A-6C48A287ECF7}" type="pres">
      <dgm:prSet presAssocID="{49EE6AD3-0258-4569-839A-BD4F66C74389}" presName="rootText" presStyleLbl="node4" presStyleIdx="3" presStyleCnt="6" custScaleX="151430" custLinFactNeighborX="-17968" custLinFactNeighborY="-101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51AFC-A9EA-496B-BE19-9DFE23F92485}" type="pres">
      <dgm:prSet presAssocID="{49EE6AD3-0258-4569-839A-BD4F66C74389}" presName="rootConnector" presStyleLbl="node4" presStyleIdx="3" presStyleCnt="6"/>
      <dgm:spPr/>
      <dgm:t>
        <a:bodyPr/>
        <a:lstStyle/>
        <a:p>
          <a:endParaRPr lang="es-ES"/>
        </a:p>
      </dgm:t>
    </dgm:pt>
    <dgm:pt modelId="{2535B769-3109-4E80-BF20-2CFA0213A666}" type="pres">
      <dgm:prSet presAssocID="{49EE6AD3-0258-4569-839A-BD4F66C74389}" presName="hierChild4" presStyleCnt="0"/>
      <dgm:spPr/>
    </dgm:pt>
    <dgm:pt modelId="{9BCC3199-94D3-4CA3-B528-20978B59A74A}" type="pres">
      <dgm:prSet presAssocID="{49EE6AD3-0258-4569-839A-BD4F66C74389}" presName="hierChild5" presStyleCnt="0"/>
      <dgm:spPr/>
    </dgm:pt>
    <dgm:pt modelId="{A67E0BF0-782A-40B4-9117-DC5A74E65697}" type="pres">
      <dgm:prSet presAssocID="{3D9848CC-A95F-4560-8DF9-57B8D1B0FCAF}" presName="hierChild5" presStyleCnt="0"/>
      <dgm:spPr/>
    </dgm:pt>
    <dgm:pt modelId="{D29F9D74-6ED5-460D-84AD-5DDB58FB15DC}" type="pres">
      <dgm:prSet presAssocID="{908FF37C-80FA-4F5E-91B5-2FD0C2732567}" presName="Name37" presStyleLbl="parChTrans1D3" presStyleIdx="2" presStyleCnt="3"/>
      <dgm:spPr/>
      <dgm:t>
        <a:bodyPr/>
        <a:lstStyle/>
        <a:p>
          <a:endParaRPr lang="es-ES"/>
        </a:p>
      </dgm:t>
    </dgm:pt>
    <dgm:pt modelId="{C8ACA8F2-89D4-4ACE-BA0C-30448DDBE4F4}" type="pres">
      <dgm:prSet presAssocID="{E899CA63-2BE2-458C-9D0F-679E6501DC69}" presName="hierRoot2" presStyleCnt="0">
        <dgm:presLayoutVars>
          <dgm:hierBranch val="init"/>
        </dgm:presLayoutVars>
      </dgm:prSet>
      <dgm:spPr/>
    </dgm:pt>
    <dgm:pt modelId="{9DDD51B5-2D7C-48D5-BCBE-18F1B5368EEB}" type="pres">
      <dgm:prSet presAssocID="{E899CA63-2BE2-458C-9D0F-679E6501DC69}" presName="rootComposite" presStyleCnt="0"/>
      <dgm:spPr/>
    </dgm:pt>
    <dgm:pt modelId="{9A33EE1C-9335-443D-9607-B00852C4B352}" type="pres">
      <dgm:prSet presAssocID="{E899CA63-2BE2-458C-9D0F-679E6501DC69}" presName="rootText" presStyleLbl="node3" presStyleIdx="2" presStyleCnt="3" custLinFactNeighborX="62034" custLinFactNeighborY="-7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3F523EF-C40F-4555-9198-D624EE35FE56}" type="pres">
      <dgm:prSet presAssocID="{E899CA63-2BE2-458C-9D0F-679E6501DC69}" presName="rootConnector" presStyleLbl="node3" presStyleIdx="2" presStyleCnt="3"/>
      <dgm:spPr/>
      <dgm:t>
        <a:bodyPr/>
        <a:lstStyle/>
        <a:p>
          <a:endParaRPr lang="es-ES"/>
        </a:p>
      </dgm:t>
    </dgm:pt>
    <dgm:pt modelId="{DBA4A536-94E0-4FAB-9E7E-8087F7C23AF1}" type="pres">
      <dgm:prSet presAssocID="{E899CA63-2BE2-458C-9D0F-679E6501DC69}" presName="hierChild4" presStyleCnt="0"/>
      <dgm:spPr/>
    </dgm:pt>
    <dgm:pt modelId="{A3ADFDE2-511D-4568-BF1F-30C199C9445D}" type="pres">
      <dgm:prSet presAssocID="{558FFB52-B953-4F49-A1D7-7CFCC76B90CA}" presName="Name37" presStyleLbl="parChTrans1D4" presStyleIdx="4" presStyleCnt="6"/>
      <dgm:spPr/>
      <dgm:t>
        <a:bodyPr/>
        <a:lstStyle/>
        <a:p>
          <a:endParaRPr lang="es-ES"/>
        </a:p>
      </dgm:t>
    </dgm:pt>
    <dgm:pt modelId="{BF286E0E-9140-4AEA-85A6-547FF3F8A6EE}" type="pres">
      <dgm:prSet presAssocID="{AAEE0C30-F091-42AD-993E-9F3AC8289D05}" presName="hierRoot2" presStyleCnt="0">
        <dgm:presLayoutVars>
          <dgm:hierBranch val="init"/>
        </dgm:presLayoutVars>
      </dgm:prSet>
      <dgm:spPr/>
    </dgm:pt>
    <dgm:pt modelId="{BB981C5D-2E9C-4D07-A447-63A28A79BB7F}" type="pres">
      <dgm:prSet presAssocID="{AAEE0C30-F091-42AD-993E-9F3AC8289D05}" presName="rootComposite" presStyleCnt="0"/>
      <dgm:spPr/>
    </dgm:pt>
    <dgm:pt modelId="{8B64D06C-BB21-46CC-8DA7-A5E4701C01AE}" type="pres">
      <dgm:prSet presAssocID="{AAEE0C30-F091-42AD-993E-9F3AC8289D05}" presName="rootText" presStyleLbl="node4" presStyleIdx="4" presStyleCnt="6" custScaleX="151880" custLinFactNeighborX="47316" custLinFactNeighborY="10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2A3DE5-894F-4A9E-8786-567891A83864}" type="pres">
      <dgm:prSet presAssocID="{AAEE0C30-F091-42AD-993E-9F3AC8289D05}" presName="rootConnector" presStyleLbl="node4" presStyleIdx="4" presStyleCnt="6"/>
      <dgm:spPr/>
      <dgm:t>
        <a:bodyPr/>
        <a:lstStyle/>
        <a:p>
          <a:endParaRPr lang="es-ES"/>
        </a:p>
      </dgm:t>
    </dgm:pt>
    <dgm:pt modelId="{BC1E2C35-B530-45B3-9E1B-A1F1220E676F}" type="pres">
      <dgm:prSet presAssocID="{AAEE0C30-F091-42AD-993E-9F3AC8289D05}" presName="hierChild4" presStyleCnt="0"/>
      <dgm:spPr/>
    </dgm:pt>
    <dgm:pt modelId="{BD2AFD2C-35D5-4F7D-929D-8CB3FA88CCA2}" type="pres">
      <dgm:prSet presAssocID="{AAEE0C30-F091-42AD-993E-9F3AC8289D05}" presName="hierChild5" presStyleCnt="0"/>
      <dgm:spPr/>
    </dgm:pt>
    <dgm:pt modelId="{A6384BBE-CE18-4CA4-B398-818E75F80D57}" type="pres">
      <dgm:prSet presAssocID="{0288FF83-B771-4880-93D9-89C97C198325}" presName="Name37" presStyleLbl="parChTrans1D4" presStyleIdx="5" presStyleCnt="6"/>
      <dgm:spPr/>
      <dgm:t>
        <a:bodyPr/>
        <a:lstStyle/>
        <a:p>
          <a:endParaRPr lang="es-ES"/>
        </a:p>
      </dgm:t>
    </dgm:pt>
    <dgm:pt modelId="{B4034904-767F-4994-A732-6ED3BB1B9BCE}" type="pres">
      <dgm:prSet presAssocID="{5195888B-FCDA-4300-9E13-CB5322FD7521}" presName="hierRoot2" presStyleCnt="0">
        <dgm:presLayoutVars>
          <dgm:hierBranch val="init"/>
        </dgm:presLayoutVars>
      </dgm:prSet>
      <dgm:spPr/>
    </dgm:pt>
    <dgm:pt modelId="{6C7517C0-83A1-43E0-8B18-FDB8D4BC5071}" type="pres">
      <dgm:prSet presAssocID="{5195888B-FCDA-4300-9E13-CB5322FD7521}" presName="rootComposite" presStyleCnt="0"/>
      <dgm:spPr/>
    </dgm:pt>
    <dgm:pt modelId="{83D54637-275F-4DB6-B4D3-2C754FDE2895}" type="pres">
      <dgm:prSet presAssocID="{5195888B-FCDA-4300-9E13-CB5322FD7521}" presName="rootText" presStyleLbl="node4" presStyleIdx="5" presStyleCnt="6" custScaleX="155008" custLinFactNeighborX="47316" custLinFactNeighborY="-101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83289-A4EE-4B35-BEDF-EC26D8A54DAD}" type="pres">
      <dgm:prSet presAssocID="{5195888B-FCDA-4300-9E13-CB5322FD7521}" presName="rootConnector" presStyleLbl="node4" presStyleIdx="5" presStyleCnt="6"/>
      <dgm:spPr/>
      <dgm:t>
        <a:bodyPr/>
        <a:lstStyle/>
        <a:p>
          <a:endParaRPr lang="es-ES"/>
        </a:p>
      </dgm:t>
    </dgm:pt>
    <dgm:pt modelId="{861F0075-93CB-4A2F-891A-C08DD8972A22}" type="pres">
      <dgm:prSet presAssocID="{5195888B-FCDA-4300-9E13-CB5322FD7521}" presName="hierChild4" presStyleCnt="0"/>
      <dgm:spPr/>
    </dgm:pt>
    <dgm:pt modelId="{F4BABDE8-E5FD-4D70-A08B-E75C9A9B4FD6}" type="pres">
      <dgm:prSet presAssocID="{5195888B-FCDA-4300-9E13-CB5322FD7521}" presName="hierChild5" presStyleCnt="0"/>
      <dgm:spPr/>
    </dgm:pt>
    <dgm:pt modelId="{01BFA6F2-376C-4C68-B268-1AFB77D3ADFB}" type="pres">
      <dgm:prSet presAssocID="{E899CA63-2BE2-458C-9D0F-679E6501DC69}" presName="hierChild5" presStyleCnt="0"/>
      <dgm:spPr/>
    </dgm:pt>
    <dgm:pt modelId="{62B0484B-A2BB-4850-9E9D-41501CD24ABF}" type="pres">
      <dgm:prSet presAssocID="{38B7CFD3-2773-45C9-BFA3-C83FD831387A}" presName="hierChild5" presStyleCnt="0"/>
      <dgm:spPr/>
    </dgm:pt>
    <dgm:pt modelId="{DFEBA21C-A57D-422C-AFBE-2BD0E8E69D85}" type="pres">
      <dgm:prSet presAssocID="{4E143A84-D775-49B9-906B-E2E00D445F19}" presName="hierChild3" presStyleCnt="0"/>
      <dgm:spPr/>
    </dgm:pt>
  </dgm:ptLst>
  <dgm:cxnLst>
    <dgm:cxn modelId="{1CAA52CF-AFE9-4E0F-9D0E-6082680791C9}" type="presOf" srcId="{49EE6AD3-0258-4569-839A-BD4F66C74389}" destId="{6C9FFE94-7871-41C0-8D0A-6C48A287ECF7}" srcOrd="0" destOrd="0" presId="urn:microsoft.com/office/officeart/2005/8/layout/orgChart1"/>
    <dgm:cxn modelId="{1010D2A1-8F30-4549-8494-0A54B5642AEA}" type="presOf" srcId="{4E143A84-D775-49B9-906B-E2E00D445F19}" destId="{C6B4512C-5796-4D40-8AC8-FD25D37813AB}" srcOrd="0" destOrd="0" presId="urn:microsoft.com/office/officeart/2005/8/layout/orgChart1"/>
    <dgm:cxn modelId="{D55448F5-73EF-44B8-98B2-0B69D017ADBB}" type="presOf" srcId="{331F1A7E-0970-4A84-B6EF-AB6D17F62E66}" destId="{1F9DD8CE-5F13-4245-8FE4-C9123F819521}" srcOrd="0" destOrd="0" presId="urn:microsoft.com/office/officeart/2005/8/layout/orgChart1"/>
    <dgm:cxn modelId="{B3380BF5-8479-443E-8933-F5C48E207B17}" srcId="{3D9848CC-A95F-4560-8DF9-57B8D1B0FCAF}" destId="{49EE6AD3-0258-4569-839A-BD4F66C74389}" srcOrd="1" destOrd="0" parTransId="{E5B80D32-0BF3-48FC-8C31-75EFCD5F1AAE}" sibTransId="{2A3B5D13-84D1-4833-A594-1441B523BA8E}"/>
    <dgm:cxn modelId="{ADCC05E6-F1F1-4D85-A806-2ACB31F5983A}" srcId="{3D9848CC-A95F-4560-8DF9-57B8D1B0FCAF}" destId="{1D5AE786-5B99-4733-882B-A4FEC55DB682}" srcOrd="0" destOrd="0" parTransId="{F2FC06DC-21B4-4A58-B071-29A1C312ECAF}" sibTransId="{B065086F-7519-4812-83A3-5365C2CF598E}"/>
    <dgm:cxn modelId="{55744FF9-EF18-4BF4-BC72-CBC98F02F93D}" srcId="{E899CA63-2BE2-458C-9D0F-679E6501DC69}" destId="{AAEE0C30-F091-42AD-993E-9F3AC8289D05}" srcOrd="0" destOrd="0" parTransId="{558FFB52-B953-4F49-A1D7-7CFCC76B90CA}" sibTransId="{72D70C1A-E388-45A1-B749-BF25D47E368A}"/>
    <dgm:cxn modelId="{06526E4B-B8E0-4618-9A19-FDD9525960F5}" type="presOf" srcId="{49EE6AD3-0258-4569-839A-BD4F66C74389}" destId="{A4151AFC-A9EA-496B-BE19-9DFE23F92485}" srcOrd="1" destOrd="0" presId="urn:microsoft.com/office/officeart/2005/8/layout/orgChart1"/>
    <dgm:cxn modelId="{BEFC7EB2-F401-4CD2-8B00-155ED617818E}" type="presOf" srcId="{1D5AE786-5B99-4733-882B-A4FEC55DB682}" destId="{95E57FC7-D267-448B-A739-3596FCB0E629}" srcOrd="0" destOrd="0" presId="urn:microsoft.com/office/officeart/2005/8/layout/orgChart1"/>
    <dgm:cxn modelId="{0CD1ABA0-E048-4A4E-92ED-6978AAF44C26}" type="presOf" srcId="{07B6F972-1D26-4C35-BB30-70635B8BA18C}" destId="{A9F9496F-7A5B-4021-8D04-542F3FCD2FF7}" srcOrd="0" destOrd="0" presId="urn:microsoft.com/office/officeart/2005/8/layout/orgChart1"/>
    <dgm:cxn modelId="{01E391E4-ED96-452A-B70D-4A021CCB251B}" type="presOf" srcId="{5195888B-FCDA-4300-9E13-CB5322FD7521}" destId="{83D54637-275F-4DB6-B4D3-2C754FDE2895}" srcOrd="0" destOrd="0" presId="urn:microsoft.com/office/officeart/2005/8/layout/orgChart1"/>
    <dgm:cxn modelId="{A336A363-9AA1-4B14-8546-25CF5DB4666F}" type="presOf" srcId="{A6AF8E70-BDFD-4AB1-B29F-CCCD55E3F3C0}" destId="{AEF46392-7313-408B-BC86-18690043FE1A}" srcOrd="0" destOrd="0" presId="urn:microsoft.com/office/officeart/2005/8/layout/orgChart1"/>
    <dgm:cxn modelId="{95B2F5BA-D133-4B66-9E79-E522C615744B}" type="presOf" srcId="{3D9848CC-A95F-4560-8DF9-57B8D1B0FCAF}" destId="{357FD7CA-E120-4182-90DA-9D3FEC8581C3}" srcOrd="1" destOrd="0" presId="urn:microsoft.com/office/officeart/2005/8/layout/orgChart1"/>
    <dgm:cxn modelId="{1ADAEF07-CAEE-41A8-B54F-A40164FDDA68}" type="presOf" srcId="{6A177730-023F-4B8D-A338-57909C0E28BA}" destId="{6E06B50D-D88B-4A6B-998F-9B7502548E48}" srcOrd="0" destOrd="0" presId="urn:microsoft.com/office/officeart/2005/8/layout/orgChart1"/>
    <dgm:cxn modelId="{5959FDF6-244F-4D58-812B-57157206B3C2}" srcId="{38B7CFD3-2773-45C9-BFA3-C83FD831387A}" destId="{3D9848CC-A95F-4560-8DF9-57B8D1B0FCAF}" srcOrd="1" destOrd="0" parTransId="{6A177730-023F-4B8D-A338-57909C0E28BA}" sibTransId="{075B74BE-5338-4CE8-9243-E72A65D6563F}"/>
    <dgm:cxn modelId="{43A657C3-89A9-479F-B436-B72D20BA7C2A}" type="presOf" srcId="{5195888B-FCDA-4300-9E13-CB5322FD7521}" destId="{55683289-A4EE-4B35-BEDF-EC26D8A54DAD}" srcOrd="1" destOrd="0" presId="urn:microsoft.com/office/officeart/2005/8/layout/orgChart1"/>
    <dgm:cxn modelId="{CA54C474-3166-43E8-8440-6D58833BE6CE}" type="presOf" srcId="{5F589338-E4B1-4F62-BB29-6A8A13008089}" destId="{7385F17F-36AD-4948-B2F0-6CEFA4C126D1}" srcOrd="1" destOrd="0" presId="urn:microsoft.com/office/officeart/2005/8/layout/orgChart1"/>
    <dgm:cxn modelId="{8248BD78-B632-41C6-B9FA-B54E689307E6}" type="presOf" srcId="{AAEE0C30-F091-42AD-993E-9F3AC8289D05}" destId="{8B64D06C-BB21-46CC-8DA7-A5E4701C01AE}" srcOrd="0" destOrd="0" presId="urn:microsoft.com/office/officeart/2005/8/layout/orgChart1"/>
    <dgm:cxn modelId="{999E4D48-40D3-460B-B1EB-55327B20532F}" type="presOf" srcId="{331F1A7E-0970-4A84-B6EF-AB6D17F62E66}" destId="{DCF0F2B3-1FCF-4FA0-8E7E-2DABA3B48EE9}" srcOrd="1" destOrd="0" presId="urn:microsoft.com/office/officeart/2005/8/layout/orgChart1"/>
    <dgm:cxn modelId="{5D63D196-3D10-48A6-8B5E-4E12F93F1D72}" type="presOf" srcId="{E899CA63-2BE2-458C-9D0F-679E6501DC69}" destId="{F3F523EF-C40F-4555-9198-D624EE35FE56}" srcOrd="1" destOrd="0" presId="urn:microsoft.com/office/officeart/2005/8/layout/orgChart1"/>
    <dgm:cxn modelId="{1BDDC658-C7B1-4B60-83CA-01B0DC3A341A}" type="presOf" srcId="{F2FC06DC-21B4-4A58-B071-29A1C312ECAF}" destId="{6F730236-9E0E-4080-B1AF-56093FD79342}" srcOrd="0" destOrd="0" presId="urn:microsoft.com/office/officeart/2005/8/layout/orgChart1"/>
    <dgm:cxn modelId="{B9707FA5-A556-4E4A-BA04-88AB0FC0F545}" type="presOf" srcId="{4E143A84-D775-49B9-906B-E2E00D445F19}" destId="{57FA4EC6-675B-4980-B927-2512BAAF24AF}" srcOrd="1" destOrd="0" presId="urn:microsoft.com/office/officeart/2005/8/layout/orgChart1"/>
    <dgm:cxn modelId="{06677502-8CF8-47B4-814D-F1CC3B0AB711}" type="presOf" srcId="{0288FF83-B771-4880-93D9-89C97C198325}" destId="{A6384BBE-CE18-4CA4-B398-818E75F80D57}" srcOrd="0" destOrd="0" presId="urn:microsoft.com/office/officeart/2005/8/layout/orgChart1"/>
    <dgm:cxn modelId="{59F30A8B-9E82-4970-9873-C6987854CAAD}" type="presOf" srcId="{53B219CA-38FC-4864-8AFE-A1AC6CB56C64}" destId="{025BDFFC-2115-41A0-91B9-C92D927CE700}" srcOrd="0" destOrd="0" presId="urn:microsoft.com/office/officeart/2005/8/layout/orgChart1"/>
    <dgm:cxn modelId="{27A4EB97-17EF-4B41-A91D-540AF5925DFA}" type="presOf" srcId="{57636B43-A43B-4E37-82D7-07AEF45038EB}" destId="{9ED2554B-C757-474C-92B5-B471ECCC3C00}" srcOrd="0" destOrd="0" presId="urn:microsoft.com/office/officeart/2005/8/layout/orgChart1"/>
    <dgm:cxn modelId="{5A45572C-05EB-48E0-9777-167DAC3591CE}" srcId="{38B7CFD3-2773-45C9-BFA3-C83FD831387A}" destId="{E899CA63-2BE2-458C-9D0F-679E6501DC69}" srcOrd="2" destOrd="0" parTransId="{908FF37C-80FA-4F5E-91B5-2FD0C2732567}" sibTransId="{B65A8307-0BD0-44B9-84BC-0A8A410A0B0C}"/>
    <dgm:cxn modelId="{A9944C09-FB65-4156-8118-E83D3F393C3C}" type="presOf" srcId="{558FFB52-B953-4F49-A1D7-7CFCC76B90CA}" destId="{A3ADFDE2-511D-4568-BF1F-30C199C9445D}" srcOrd="0" destOrd="0" presId="urn:microsoft.com/office/officeart/2005/8/layout/orgChart1"/>
    <dgm:cxn modelId="{3B1D076A-F669-49DD-B0A1-7B45ACDC4CF5}" type="presOf" srcId="{4AC72916-436E-4316-888E-F24D13AD942F}" destId="{BB46ED70-1CC8-4A93-8E0B-9506F977E968}" srcOrd="0" destOrd="0" presId="urn:microsoft.com/office/officeart/2005/8/layout/orgChart1"/>
    <dgm:cxn modelId="{2552F3EE-1A8A-4F8A-B7B4-428730411DF2}" type="presOf" srcId="{E5B80D32-0BF3-48FC-8C31-75EFCD5F1AAE}" destId="{9FBDC732-EE6C-4DBF-8F3B-D6E75C2F91F0}" srcOrd="0" destOrd="0" presId="urn:microsoft.com/office/officeart/2005/8/layout/orgChart1"/>
    <dgm:cxn modelId="{FDDA065D-8DD2-4DB0-924F-D2708AA28C3C}" type="presOf" srcId="{E899CA63-2BE2-458C-9D0F-679E6501DC69}" destId="{9A33EE1C-9335-443D-9607-B00852C4B352}" srcOrd="0" destOrd="0" presId="urn:microsoft.com/office/officeart/2005/8/layout/orgChart1"/>
    <dgm:cxn modelId="{8880B39C-22B0-4670-AC67-06F2A2651FF2}" type="presOf" srcId="{4AC72916-436E-4316-888E-F24D13AD942F}" destId="{02F3DD4D-88D7-40E3-9394-443D5A2465BC}" srcOrd="1" destOrd="0" presId="urn:microsoft.com/office/officeart/2005/8/layout/orgChart1"/>
    <dgm:cxn modelId="{7228DBE2-0D28-4429-AC0F-DD97C38335C2}" srcId="{4AC72916-436E-4316-888E-F24D13AD942F}" destId="{5F589338-E4B1-4F62-BB29-6A8A13008089}" srcOrd="0" destOrd="0" parTransId="{53B219CA-38FC-4864-8AFE-A1AC6CB56C64}" sibTransId="{BB7F4832-FE92-46B8-9E4B-3ED9FF1DF40F}"/>
    <dgm:cxn modelId="{BBFC4A68-C209-4BAE-83D2-540B67ACC4E6}" type="presOf" srcId="{3D9848CC-A95F-4560-8DF9-57B8D1B0FCAF}" destId="{C6F96A2D-2B9B-45A5-AFED-9C590CF880D4}" srcOrd="0" destOrd="0" presId="urn:microsoft.com/office/officeart/2005/8/layout/orgChart1"/>
    <dgm:cxn modelId="{2576BED5-18D4-429A-8262-F86C6A50370C}" type="presOf" srcId="{5F589338-E4B1-4F62-BB29-6A8A13008089}" destId="{F500D56F-CAB5-470C-98FE-D52C0C7FB452}" srcOrd="0" destOrd="0" presId="urn:microsoft.com/office/officeart/2005/8/layout/orgChart1"/>
    <dgm:cxn modelId="{F4E92FA2-16AB-4BC1-AADC-45742E771FE0}" srcId="{38B7CFD3-2773-45C9-BFA3-C83FD831387A}" destId="{4AC72916-436E-4316-888E-F24D13AD942F}" srcOrd="0" destOrd="0" parTransId="{D5854548-9DCF-4D17-94F2-1057A34757EB}" sibTransId="{5F5F9CD0-15DF-43B9-9E59-EE2A75907787}"/>
    <dgm:cxn modelId="{C175BE76-0173-4BEB-B721-F6A54AF83776}" srcId="{4E143A84-D775-49B9-906B-E2E00D445F19}" destId="{38B7CFD3-2773-45C9-BFA3-C83FD831387A}" srcOrd="0" destOrd="0" parTransId="{07B6F972-1D26-4C35-BB30-70635B8BA18C}" sibTransId="{CB60BCF4-EA69-4FD7-A701-E34BD561FAD9}"/>
    <dgm:cxn modelId="{63CCD4E1-A20D-4BE0-AFC4-A1E1218C74EC}" type="presOf" srcId="{D5854548-9DCF-4D17-94F2-1057A34757EB}" destId="{EA5B98AB-A08A-459E-97A5-06EE19DF3986}" srcOrd="0" destOrd="0" presId="urn:microsoft.com/office/officeart/2005/8/layout/orgChart1"/>
    <dgm:cxn modelId="{95951BA7-D8CF-4676-AF86-087D40A079D5}" srcId="{57636B43-A43B-4E37-82D7-07AEF45038EB}" destId="{4E143A84-D775-49B9-906B-E2E00D445F19}" srcOrd="0" destOrd="0" parTransId="{1CAFC8E1-BEC2-4A84-97B1-383E0B332435}" sibTransId="{1ADF3F41-44D0-426C-A724-7EFA73C8A7AF}"/>
    <dgm:cxn modelId="{8944447D-0323-43D8-8BDC-5AB62657EFC5}" type="presOf" srcId="{38B7CFD3-2773-45C9-BFA3-C83FD831387A}" destId="{65701D0C-2190-49A5-9528-338FDAF57C09}" srcOrd="0" destOrd="0" presId="urn:microsoft.com/office/officeart/2005/8/layout/orgChart1"/>
    <dgm:cxn modelId="{04086957-F592-4E37-ADF8-37AB2F5D0487}" type="presOf" srcId="{38B7CFD3-2773-45C9-BFA3-C83FD831387A}" destId="{F876C1B9-6CE7-4DA1-AA00-48707677C953}" srcOrd="1" destOrd="0" presId="urn:microsoft.com/office/officeart/2005/8/layout/orgChart1"/>
    <dgm:cxn modelId="{CD360B08-FA95-4A8C-A9E1-81A1E6FDD7F8}" type="presOf" srcId="{AAEE0C30-F091-42AD-993E-9F3AC8289D05}" destId="{FA2A3DE5-894F-4A9E-8786-567891A83864}" srcOrd="1" destOrd="0" presId="urn:microsoft.com/office/officeart/2005/8/layout/orgChart1"/>
    <dgm:cxn modelId="{0DAF28F2-0A4F-4B45-8F99-9B1B98CAB321}" type="presOf" srcId="{1D5AE786-5B99-4733-882B-A4FEC55DB682}" destId="{E6C32C43-9AB3-4D67-A219-BDC9D46132BF}" srcOrd="1" destOrd="0" presId="urn:microsoft.com/office/officeart/2005/8/layout/orgChart1"/>
    <dgm:cxn modelId="{E364C2AF-C708-4C03-B44F-631850E32FD0}" srcId="{E899CA63-2BE2-458C-9D0F-679E6501DC69}" destId="{5195888B-FCDA-4300-9E13-CB5322FD7521}" srcOrd="1" destOrd="0" parTransId="{0288FF83-B771-4880-93D9-89C97C198325}" sibTransId="{A17368E0-029D-46CC-A8EE-F5A5736CCD1D}"/>
    <dgm:cxn modelId="{54DACB46-F324-4AAA-B75B-CF5BBB990FA8}" srcId="{4AC72916-436E-4316-888E-F24D13AD942F}" destId="{331F1A7E-0970-4A84-B6EF-AB6D17F62E66}" srcOrd="1" destOrd="0" parTransId="{A6AF8E70-BDFD-4AB1-B29F-CCCD55E3F3C0}" sibTransId="{43486944-F205-4B41-9FE3-0A7AB376D817}"/>
    <dgm:cxn modelId="{79DBB34C-4893-4D52-BB3A-D5F456C4D02C}" type="presOf" srcId="{908FF37C-80FA-4F5E-91B5-2FD0C2732567}" destId="{D29F9D74-6ED5-460D-84AD-5DDB58FB15DC}" srcOrd="0" destOrd="0" presId="urn:microsoft.com/office/officeart/2005/8/layout/orgChart1"/>
    <dgm:cxn modelId="{05E070E2-C6F2-47FF-92FE-19E900A0B6C6}" type="presParOf" srcId="{9ED2554B-C757-474C-92B5-B471ECCC3C00}" destId="{6481AACC-87A9-4445-8F48-EF7EA5243D6C}" srcOrd="0" destOrd="0" presId="urn:microsoft.com/office/officeart/2005/8/layout/orgChart1"/>
    <dgm:cxn modelId="{D4ACE979-EA05-4517-96F7-CB713FC1FAC1}" type="presParOf" srcId="{6481AACC-87A9-4445-8F48-EF7EA5243D6C}" destId="{8C3F53A5-3921-43B2-9EA7-40D4A93B81E6}" srcOrd="0" destOrd="0" presId="urn:microsoft.com/office/officeart/2005/8/layout/orgChart1"/>
    <dgm:cxn modelId="{A88B362C-B877-4003-B209-B7C08FCC0C94}" type="presParOf" srcId="{8C3F53A5-3921-43B2-9EA7-40D4A93B81E6}" destId="{C6B4512C-5796-4D40-8AC8-FD25D37813AB}" srcOrd="0" destOrd="0" presId="urn:microsoft.com/office/officeart/2005/8/layout/orgChart1"/>
    <dgm:cxn modelId="{F426BC54-0D21-43DC-BABE-997691E61CF3}" type="presParOf" srcId="{8C3F53A5-3921-43B2-9EA7-40D4A93B81E6}" destId="{57FA4EC6-675B-4980-B927-2512BAAF24AF}" srcOrd="1" destOrd="0" presId="urn:microsoft.com/office/officeart/2005/8/layout/orgChart1"/>
    <dgm:cxn modelId="{53F43853-3944-4467-AAEA-770F93BC0B91}" type="presParOf" srcId="{6481AACC-87A9-4445-8F48-EF7EA5243D6C}" destId="{A0102ECE-4D6F-4145-B874-FA95A45451A2}" srcOrd="1" destOrd="0" presId="urn:microsoft.com/office/officeart/2005/8/layout/orgChart1"/>
    <dgm:cxn modelId="{CBDD4441-2B04-46AF-8360-020156EDD334}" type="presParOf" srcId="{A0102ECE-4D6F-4145-B874-FA95A45451A2}" destId="{A9F9496F-7A5B-4021-8D04-542F3FCD2FF7}" srcOrd="0" destOrd="0" presId="urn:microsoft.com/office/officeart/2005/8/layout/orgChart1"/>
    <dgm:cxn modelId="{99356710-CC37-4F06-828B-52CEC9B8CA84}" type="presParOf" srcId="{A0102ECE-4D6F-4145-B874-FA95A45451A2}" destId="{640B46E2-045D-4F5C-B4BF-0002D8FEA6AB}" srcOrd="1" destOrd="0" presId="urn:microsoft.com/office/officeart/2005/8/layout/orgChart1"/>
    <dgm:cxn modelId="{8FC56A03-23A5-47E9-995E-09C0563F81CC}" type="presParOf" srcId="{640B46E2-045D-4F5C-B4BF-0002D8FEA6AB}" destId="{393C8031-A42B-47D3-BBF2-E85AAAE10673}" srcOrd="0" destOrd="0" presId="urn:microsoft.com/office/officeart/2005/8/layout/orgChart1"/>
    <dgm:cxn modelId="{6CFD9470-673A-4C5E-A267-64D80A9644E7}" type="presParOf" srcId="{393C8031-A42B-47D3-BBF2-E85AAAE10673}" destId="{65701D0C-2190-49A5-9528-338FDAF57C09}" srcOrd="0" destOrd="0" presId="urn:microsoft.com/office/officeart/2005/8/layout/orgChart1"/>
    <dgm:cxn modelId="{6F236672-DA71-4944-8AED-DCC9998C3782}" type="presParOf" srcId="{393C8031-A42B-47D3-BBF2-E85AAAE10673}" destId="{F876C1B9-6CE7-4DA1-AA00-48707677C953}" srcOrd="1" destOrd="0" presId="urn:microsoft.com/office/officeart/2005/8/layout/orgChart1"/>
    <dgm:cxn modelId="{51645BFF-825B-4E4A-9A20-4425A556350E}" type="presParOf" srcId="{640B46E2-045D-4F5C-B4BF-0002D8FEA6AB}" destId="{D7410EDA-DB3A-4356-A092-E2CB0C5FF54A}" srcOrd="1" destOrd="0" presId="urn:microsoft.com/office/officeart/2005/8/layout/orgChart1"/>
    <dgm:cxn modelId="{7D352CFC-84B2-4071-86A0-B05944F7EDDA}" type="presParOf" srcId="{D7410EDA-DB3A-4356-A092-E2CB0C5FF54A}" destId="{EA5B98AB-A08A-459E-97A5-06EE19DF3986}" srcOrd="0" destOrd="0" presId="urn:microsoft.com/office/officeart/2005/8/layout/orgChart1"/>
    <dgm:cxn modelId="{C1F0D750-7DF1-41FA-92A2-64F418F29BF0}" type="presParOf" srcId="{D7410EDA-DB3A-4356-A092-E2CB0C5FF54A}" destId="{C828AA8E-FF16-4EE2-B9B6-A38E5892CA36}" srcOrd="1" destOrd="0" presId="urn:microsoft.com/office/officeart/2005/8/layout/orgChart1"/>
    <dgm:cxn modelId="{FB7FB950-30ED-4746-9591-C63BED488870}" type="presParOf" srcId="{C828AA8E-FF16-4EE2-B9B6-A38E5892CA36}" destId="{15DB6547-239D-4A44-A1AA-392EC25208F2}" srcOrd="0" destOrd="0" presId="urn:microsoft.com/office/officeart/2005/8/layout/orgChart1"/>
    <dgm:cxn modelId="{9EA85CBD-9270-4DFC-8739-956BD6547CA3}" type="presParOf" srcId="{15DB6547-239D-4A44-A1AA-392EC25208F2}" destId="{BB46ED70-1CC8-4A93-8E0B-9506F977E968}" srcOrd="0" destOrd="0" presId="urn:microsoft.com/office/officeart/2005/8/layout/orgChart1"/>
    <dgm:cxn modelId="{3D4E7D70-7C0F-489F-99DD-BA37E7468D5F}" type="presParOf" srcId="{15DB6547-239D-4A44-A1AA-392EC25208F2}" destId="{02F3DD4D-88D7-40E3-9394-443D5A2465BC}" srcOrd="1" destOrd="0" presId="urn:microsoft.com/office/officeart/2005/8/layout/orgChart1"/>
    <dgm:cxn modelId="{B9E02AC0-9E47-4AAC-A66B-0EE3FC4824C4}" type="presParOf" srcId="{C828AA8E-FF16-4EE2-B9B6-A38E5892CA36}" destId="{20442582-9084-49AA-953D-0D6415F77B8A}" srcOrd="1" destOrd="0" presId="urn:microsoft.com/office/officeart/2005/8/layout/orgChart1"/>
    <dgm:cxn modelId="{937C9C62-C36E-47C4-95C1-34681CAD8ADF}" type="presParOf" srcId="{20442582-9084-49AA-953D-0D6415F77B8A}" destId="{025BDFFC-2115-41A0-91B9-C92D927CE700}" srcOrd="0" destOrd="0" presId="urn:microsoft.com/office/officeart/2005/8/layout/orgChart1"/>
    <dgm:cxn modelId="{6302394C-E1E6-4E15-8D78-611527D1970D}" type="presParOf" srcId="{20442582-9084-49AA-953D-0D6415F77B8A}" destId="{8BEA0621-FC81-4F84-B7AB-E815E90A6F4F}" srcOrd="1" destOrd="0" presId="urn:microsoft.com/office/officeart/2005/8/layout/orgChart1"/>
    <dgm:cxn modelId="{CF43244A-C3BE-41AF-BC4E-8F0536CAD8E8}" type="presParOf" srcId="{8BEA0621-FC81-4F84-B7AB-E815E90A6F4F}" destId="{F3B81A14-EF0A-49A9-B2DF-45CA4E630095}" srcOrd="0" destOrd="0" presId="urn:microsoft.com/office/officeart/2005/8/layout/orgChart1"/>
    <dgm:cxn modelId="{19D526AA-3125-4AE8-8CC0-39DB7AC16AC2}" type="presParOf" srcId="{F3B81A14-EF0A-49A9-B2DF-45CA4E630095}" destId="{F500D56F-CAB5-470C-98FE-D52C0C7FB452}" srcOrd="0" destOrd="0" presId="urn:microsoft.com/office/officeart/2005/8/layout/orgChart1"/>
    <dgm:cxn modelId="{47B6075F-5CA2-4B2E-B3CE-E1D732750D0F}" type="presParOf" srcId="{F3B81A14-EF0A-49A9-B2DF-45CA4E630095}" destId="{7385F17F-36AD-4948-B2F0-6CEFA4C126D1}" srcOrd="1" destOrd="0" presId="urn:microsoft.com/office/officeart/2005/8/layout/orgChart1"/>
    <dgm:cxn modelId="{DDBB6B61-F94D-4324-A7A0-B75D38930173}" type="presParOf" srcId="{8BEA0621-FC81-4F84-B7AB-E815E90A6F4F}" destId="{8EFC53F3-6D9D-4775-99FC-DD31ED27C58D}" srcOrd="1" destOrd="0" presId="urn:microsoft.com/office/officeart/2005/8/layout/orgChart1"/>
    <dgm:cxn modelId="{DEC2BF54-D829-47D5-AC66-C65D817BD32F}" type="presParOf" srcId="{8BEA0621-FC81-4F84-B7AB-E815E90A6F4F}" destId="{0E9A6C0A-F015-43A5-8722-639DD4B72E5B}" srcOrd="2" destOrd="0" presId="urn:microsoft.com/office/officeart/2005/8/layout/orgChart1"/>
    <dgm:cxn modelId="{82D6691F-7E6E-46FB-9D70-573C2C489F5E}" type="presParOf" srcId="{20442582-9084-49AA-953D-0D6415F77B8A}" destId="{AEF46392-7313-408B-BC86-18690043FE1A}" srcOrd="2" destOrd="0" presId="urn:microsoft.com/office/officeart/2005/8/layout/orgChart1"/>
    <dgm:cxn modelId="{55A23D1C-A463-4853-B01E-D6B4A315CFAC}" type="presParOf" srcId="{20442582-9084-49AA-953D-0D6415F77B8A}" destId="{2407E944-2B2A-4BCA-AA1C-136466EF88C2}" srcOrd="3" destOrd="0" presId="urn:microsoft.com/office/officeart/2005/8/layout/orgChart1"/>
    <dgm:cxn modelId="{F602F262-2069-453E-B3EB-E0C051392AB2}" type="presParOf" srcId="{2407E944-2B2A-4BCA-AA1C-136466EF88C2}" destId="{D56504C9-C107-431A-90DA-1BB847B4CCCD}" srcOrd="0" destOrd="0" presId="urn:microsoft.com/office/officeart/2005/8/layout/orgChart1"/>
    <dgm:cxn modelId="{9B52755B-4D13-42B3-BC90-208D9DDC2413}" type="presParOf" srcId="{D56504C9-C107-431A-90DA-1BB847B4CCCD}" destId="{1F9DD8CE-5F13-4245-8FE4-C9123F819521}" srcOrd="0" destOrd="0" presId="urn:microsoft.com/office/officeart/2005/8/layout/orgChart1"/>
    <dgm:cxn modelId="{D835265D-778F-408F-9D9C-13C90229BD68}" type="presParOf" srcId="{D56504C9-C107-431A-90DA-1BB847B4CCCD}" destId="{DCF0F2B3-1FCF-4FA0-8E7E-2DABA3B48EE9}" srcOrd="1" destOrd="0" presId="urn:microsoft.com/office/officeart/2005/8/layout/orgChart1"/>
    <dgm:cxn modelId="{8D526AA5-E6C4-47DA-A012-2841CBD6D9FA}" type="presParOf" srcId="{2407E944-2B2A-4BCA-AA1C-136466EF88C2}" destId="{4F73DB0F-60BB-4056-BEFD-12F0E5A5105D}" srcOrd="1" destOrd="0" presId="urn:microsoft.com/office/officeart/2005/8/layout/orgChart1"/>
    <dgm:cxn modelId="{011AF6C9-C698-477A-BA68-B1801CDEED43}" type="presParOf" srcId="{2407E944-2B2A-4BCA-AA1C-136466EF88C2}" destId="{E28AFAA6-C2E5-4CA6-8D9D-1DF9A708026E}" srcOrd="2" destOrd="0" presId="urn:microsoft.com/office/officeart/2005/8/layout/orgChart1"/>
    <dgm:cxn modelId="{07923D46-84D7-4A02-9003-72DA435B3D69}" type="presParOf" srcId="{C828AA8E-FF16-4EE2-B9B6-A38E5892CA36}" destId="{77A71AC1-AA10-440E-B974-A18579707C8C}" srcOrd="2" destOrd="0" presId="urn:microsoft.com/office/officeart/2005/8/layout/orgChart1"/>
    <dgm:cxn modelId="{BDA3E9CA-E291-40C4-8EEC-48DDE8183F15}" type="presParOf" srcId="{D7410EDA-DB3A-4356-A092-E2CB0C5FF54A}" destId="{6E06B50D-D88B-4A6B-998F-9B7502548E48}" srcOrd="2" destOrd="0" presId="urn:microsoft.com/office/officeart/2005/8/layout/orgChart1"/>
    <dgm:cxn modelId="{752A830C-5305-491B-8A70-6BA36D981555}" type="presParOf" srcId="{D7410EDA-DB3A-4356-A092-E2CB0C5FF54A}" destId="{1E170D83-6B04-4FAF-AB90-C0C233457AEE}" srcOrd="3" destOrd="0" presId="urn:microsoft.com/office/officeart/2005/8/layout/orgChart1"/>
    <dgm:cxn modelId="{859F17B5-B856-4959-B347-DF36A60BF19C}" type="presParOf" srcId="{1E170D83-6B04-4FAF-AB90-C0C233457AEE}" destId="{3537CCDA-FE75-425D-89AA-0B72FAFD29E1}" srcOrd="0" destOrd="0" presId="urn:microsoft.com/office/officeart/2005/8/layout/orgChart1"/>
    <dgm:cxn modelId="{6F33368A-44D7-4093-8A92-B02188538069}" type="presParOf" srcId="{3537CCDA-FE75-425D-89AA-0B72FAFD29E1}" destId="{C6F96A2D-2B9B-45A5-AFED-9C590CF880D4}" srcOrd="0" destOrd="0" presId="urn:microsoft.com/office/officeart/2005/8/layout/orgChart1"/>
    <dgm:cxn modelId="{E1E3B9F6-9E6A-465B-A2EC-1C56AC1A0CA3}" type="presParOf" srcId="{3537CCDA-FE75-425D-89AA-0B72FAFD29E1}" destId="{357FD7CA-E120-4182-90DA-9D3FEC8581C3}" srcOrd="1" destOrd="0" presId="urn:microsoft.com/office/officeart/2005/8/layout/orgChart1"/>
    <dgm:cxn modelId="{55EA9A66-189D-44B1-A92F-C25D6C5C206E}" type="presParOf" srcId="{1E170D83-6B04-4FAF-AB90-C0C233457AEE}" destId="{3A1D9F3A-4FB9-4F61-9849-CF381B54FEDF}" srcOrd="1" destOrd="0" presId="urn:microsoft.com/office/officeart/2005/8/layout/orgChart1"/>
    <dgm:cxn modelId="{E1315316-4700-416A-A65E-DBA917EDDF6F}" type="presParOf" srcId="{3A1D9F3A-4FB9-4F61-9849-CF381B54FEDF}" destId="{6F730236-9E0E-4080-B1AF-56093FD79342}" srcOrd="0" destOrd="0" presId="urn:microsoft.com/office/officeart/2005/8/layout/orgChart1"/>
    <dgm:cxn modelId="{2B19873F-553D-43F7-BD96-148CFAB84B34}" type="presParOf" srcId="{3A1D9F3A-4FB9-4F61-9849-CF381B54FEDF}" destId="{B16DD5FE-68D2-466D-A127-EEF34DB91AD7}" srcOrd="1" destOrd="0" presId="urn:microsoft.com/office/officeart/2005/8/layout/orgChart1"/>
    <dgm:cxn modelId="{C2AD20EF-FB24-449E-B975-B98BEE99FAC9}" type="presParOf" srcId="{B16DD5FE-68D2-466D-A127-EEF34DB91AD7}" destId="{D4284756-654C-4360-A43C-D89A614EEBA5}" srcOrd="0" destOrd="0" presId="urn:microsoft.com/office/officeart/2005/8/layout/orgChart1"/>
    <dgm:cxn modelId="{C915244E-F6DB-4492-BFE1-E69EEE5BECB9}" type="presParOf" srcId="{D4284756-654C-4360-A43C-D89A614EEBA5}" destId="{95E57FC7-D267-448B-A739-3596FCB0E629}" srcOrd="0" destOrd="0" presId="urn:microsoft.com/office/officeart/2005/8/layout/orgChart1"/>
    <dgm:cxn modelId="{068742B9-E57C-411F-8417-28D84E4B60F1}" type="presParOf" srcId="{D4284756-654C-4360-A43C-D89A614EEBA5}" destId="{E6C32C43-9AB3-4D67-A219-BDC9D46132BF}" srcOrd="1" destOrd="0" presId="urn:microsoft.com/office/officeart/2005/8/layout/orgChart1"/>
    <dgm:cxn modelId="{69444CED-5AB7-40EF-8D6D-418F25E12C57}" type="presParOf" srcId="{B16DD5FE-68D2-466D-A127-EEF34DB91AD7}" destId="{6DB86E0F-3EDC-4C9B-AC05-A4DA1A8D390E}" srcOrd="1" destOrd="0" presId="urn:microsoft.com/office/officeart/2005/8/layout/orgChart1"/>
    <dgm:cxn modelId="{1E590DE4-82A9-4860-AA3C-9AA9284A0C85}" type="presParOf" srcId="{B16DD5FE-68D2-466D-A127-EEF34DB91AD7}" destId="{B0486CCB-62EF-4188-B14C-E74DC5DF1741}" srcOrd="2" destOrd="0" presId="urn:microsoft.com/office/officeart/2005/8/layout/orgChart1"/>
    <dgm:cxn modelId="{7B71BDB5-64C1-49F5-B2B4-9DB5C90AA35E}" type="presParOf" srcId="{3A1D9F3A-4FB9-4F61-9849-CF381B54FEDF}" destId="{9FBDC732-EE6C-4DBF-8F3B-D6E75C2F91F0}" srcOrd="2" destOrd="0" presId="urn:microsoft.com/office/officeart/2005/8/layout/orgChart1"/>
    <dgm:cxn modelId="{3AFF390D-9DF7-4012-9288-E73E4E9E517C}" type="presParOf" srcId="{3A1D9F3A-4FB9-4F61-9849-CF381B54FEDF}" destId="{D43FBBDF-85A2-43B4-84FC-A363196B3DEB}" srcOrd="3" destOrd="0" presId="urn:microsoft.com/office/officeart/2005/8/layout/orgChart1"/>
    <dgm:cxn modelId="{1CB62421-7BBF-4579-8083-5AA26D567504}" type="presParOf" srcId="{D43FBBDF-85A2-43B4-84FC-A363196B3DEB}" destId="{576FDC19-5DE4-4FD7-AFA1-31466B4CF8C9}" srcOrd="0" destOrd="0" presId="urn:microsoft.com/office/officeart/2005/8/layout/orgChart1"/>
    <dgm:cxn modelId="{2E893C5C-D9C0-4E53-BE89-F98297F9D531}" type="presParOf" srcId="{576FDC19-5DE4-4FD7-AFA1-31466B4CF8C9}" destId="{6C9FFE94-7871-41C0-8D0A-6C48A287ECF7}" srcOrd="0" destOrd="0" presId="urn:microsoft.com/office/officeart/2005/8/layout/orgChart1"/>
    <dgm:cxn modelId="{EC305B83-4CD5-47E2-86DA-4AF8AE8211B4}" type="presParOf" srcId="{576FDC19-5DE4-4FD7-AFA1-31466B4CF8C9}" destId="{A4151AFC-A9EA-496B-BE19-9DFE23F92485}" srcOrd="1" destOrd="0" presId="urn:microsoft.com/office/officeart/2005/8/layout/orgChart1"/>
    <dgm:cxn modelId="{3F230807-EAE1-4BEA-9400-6C71F3F3A64E}" type="presParOf" srcId="{D43FBBDF-85A2-43B4-84FC-A363196B3DEB}" destId="{2535B769-3109-4E80-BF20-2CFA0213A666}" srcOrd="1" destOrd="0" presId="urn:microsoft.com/office/officeart/2005/8/layout/orgChart1"/>
    <dgm:cxn modelId="{40CA1DFD-C4F9-4EB5-A5A3-386E3477E9D9}" type="presParOf" srcId="{D43FBBDF-85A2-43B4-84FC-A363196B3DEB}" destId="{9BCC3199-94D3-4CA3-B528-20978B59A74A}" srcOrd="2" destOrd="0" presId="urn:microsoft.com/office/officeart/2005/8/layout/orgChart1"/>
    <dgm:cxn modelId="{7E3DBA8A-5093-4318-9F39-4CA9A7A7EB9E}" type="presParOf" srcId="{1E170D83-6B04-4FAF-AB90-C0C233457AEE}" destId="{A67E0BF0-782A-40B4-9117-DC5A74E65697}" srcOrd="2" destOrd="0" presId="urn:microsoft.com/office/officeart/2005/8/layout/orgChart1"/>
    <dgm:cxn modelId="{41101889-483E-44B1-88F1-9DF13B24D794}" type="presParOf" srcId="{D7410EDA-DB3A-4356-A092-E2CB0C5FF54A}" destId="{D29F9D74-6ED5-460D-84AD-5DDB58FB15DC}" srcOrd="4" destOrd="0" presId="urn:microsoft.com/office/officeart/2005/8/layout/orgChart1"/>
    <dgm:cxn modelId="{76C65B0A-3ECC-4336-8AF5-99785D43DCC7}" type="presParOf" srcId="{D7410EDA-DB3A-4356-A092-E2CB0C5FF54A}" destId="{C8ACA8F2-89D4-4ACE-BA0C-30448DDBE4F4}" srcOrd="5" destOrd="0" presId="urn:microsoft.com/office/officeart/2005/8/layout/orgChart1"/>
    <dgm:cxn modelId="{41E9BC2C-633A-4344-A608-986D0F0C653A}" type="presParOf" srcId="{C8ACA8F2-89D4-4ACE-BA0C-30448DDBE4F4}" destId="{9DDD51B5-2D7C-48D5-BCBE-18F1B5368EEB}" srcOrd="0" destOrd="0" presId="urn:microsoft.com/office/officeart/2005/8/layout/orgChart1"/>
    <dgm:cxn modelId="{CD0D55B9-0B18-449C-AAAC-69A6B6C10BFC}" type="presParOf" srcId="{9DDD51B5-2D7C-48D5-BCBE-18F1B5368EEB}" destId="{9A33EE1C-9335-443D-9607-B00852C4B352}" srcOrd="0" destOrd="0" presId="urn:microsoft.com/office/officeart/2005/8/layout/orgChart1"/>
    <dgm:cxn modelId="{25921328-785A-4762-A441-2D239DAD484B}" type="presParOf" srcId="{9DDD51B5-2D7C-48D5-BCBE-18F1B5368EEB}" destId="{F3F523EF-C40F-4555-9198-D624EE35FE56}" srcOrd="1" destOrd="0" presId="urn:microsoft.com/office/officeart/2005/8/layout/orgChart1"/>
    <dgm:cxn modelId="{481A3262-81FD-4288-9A2E-5F60A4DE7EBF}" type="presParOf" srcId="{C8ACA8F2-89D4-4ACE-BA0C-30448DDBE4F4}" destId="{DBA4A536-94E0-4FAB-9E7E-8087F7C23AF1}" srcOrd="1" destOrd="0" presId="urn:microsoft.com/office/officeart/2005/8/layout/orgChart1"/>
    <dgm:cxn modelId="{4837D436-5D22-4775-BE9F-ED7C678A3882}" type="presParOf" srcId="{DBA4A536-94E0-4FAB-9E7E-8087F7C23AF1}" destId="{A3ADFDE2-511D-4568-BF1F-30C199C9445D}" srcOrd="0" destOrd="0" presId="urn:microsoft.com/office/officeart/2005/8/layout/orgChart1"/>
    <dgm:cxn modelId="{94CFED85-0C22-4887-A409-DCA4EAA66816}" type="presParOf" srcId="{DBA4A536-94E0-4FAB-9E7E-8087F7C23AF1}" destId="{BF286E0E-9140-4AEA-85A6-547FF3F8A6EE}" srcOrd="1" destOrd="0" presId="urn:microsoft.com/office/officeart/2005/8/layout/orgChart1"/>
    <dgm:cxn modelId="{E3B9FE8C-ABFB-4FA6-922A-D53F2E26301F}" type="presParOf" srcId="{BF286E0E-9140-4AEA-85A6-547FF3F8A6EE}" destId="{BB981C5D-2E9C-4D07-A447-63A28A79BB7F}" srcOrd="0" destOrd="0" presId="urn:microsoft.com/office/officeart/2005/8/layout/orgChart1"/>
    <dgm:cxn modelId="{CF1D0EF1-3067-4ACA-B1BD-F4E7AFF4B521}" type="presParOf" srcId="{BB981C5D-2E9C-4D07-A447-63A28A79BB7F}" destId="{8B64D06C-BB21-46CC-8DA7-A5E4701C01AE}" srcOrd="0" destOrd="0" presId="urn:microsoft.com/office/officeart/2005/8/layout/orgChart1"/>
    <dgm:cxn modelId="{B5FDCD71-D2F0-472A-B3CB-3DBFFC5B0D68}" type="presParOf" srcId="{BB981C5D-2E9C-4D07-A447-63A28A79BB7F}" destId="{FA2A3DE5-894F-4A9E-8786-567891A83864}" srcOrd="1" destOrd="0" presId="urn:microsoft.com/office/officeart/2005/8/layout/orgChart1"/>
    <dgm:cxn modelId="{EC55C809-C012-408A-B8C3-63A63256418A}" type="presParOf" srcId="{BF286E0E-9140-4AEA-85A6-547FF3F8A6EE}" destId="{BC1E2C35-B530-45B3-9E1B-A1F1220E676F}" srcOrd="1" destOrd="0" presId="urn:microsoft.com/office/officeart/2005/8/layout/orgChart1"/>
    <dgm:cxn modelId="{5489F104-3AEE-4C5D-AA5A-6F652926D33C}" type="presParOf" srcId="{BF286E0E-9140-4AEA-85A6-547FF3F8A6EE}" destId="{BD2AFD2C-35D5-4F7D-929D-8CB3FA88CCA2}" srcOrd="2" destOrd="0" presId="urn:microsoft.com/office/officeart/2005/8/layout/orgChart1"/>
    <dgm:cxn modelId="{D6DB0FF9-AA03-4896-BB65-A3A3499800F8}" type="presParOf" srcId="{DBA4A536-94E0-4FAB-9E7E-8087F7C23AF1}" destId="{A6384BBE-CE18-4CA4-B398-818E75F80D57}" srcOrd="2" destOrd="0" presId="urn:microsoft.com/office/officeart/2005/8/layout/orgChart1"/>
    <dgm:cxn modelId="{2F47E765-7911-4AFA-A25D-1535AC49F73B}" type="presParOf" srcId="{DBA4A536-94E0-4FAB-9E7E-8087F7C23AF1}" destId="{B4034904-767F-4994-A732-6ED3BB1B9BCE}" srcOrd="3" destOrd="0" presId="urn:microsoft.com/office/officeart/2005/8/layout/orgChart1"/>
    <dgm:cxn modelId="{0B9AE389-92A1-4EC3-B7DA-09A4D665C527}" type="presParOf" srcId="{B4034904-767F-4994-A732-6ED3BB1B9BCE}" destId="{6C7517C0-83A1-43E0-8B18-FDB8D4BC5071}" srcOrd="0" destOrd="0" presId="urn:microsoft.com/office/officeart/2005/8/layout/orgChart1"/>
    <dgm:cxn modelId="{D12CDFCC-26F6-40C2-886E-CE33D4A4578E}" type="presParOf" srcId="{6C7517C0-83A1-43E0-8B18-FDB8D4BC5071}" destId="{83D54637-275F-4DB6-B4D3-2C754FDE2895}" srcOrd="0" destOrd="0" presId="urn:microsoft.com/office/officeart/2005/8/layout/orgChart1"/>
    <dgm:cxn modelId="{127870B4-9EA5-4691-9E9D-31269989E599}" type="presParOf" srcId="{6C7517C0-83A1-43E0-8B18-FDB8D4BC5071}" destId="{55683289-A4EE-4B35-BEDF-EC26D8A54DAD}" srcOrd="1" destOrd="0" presId="urn:microsoft.com/office/officeart/2005/8/layout/orgChart1"/>
    <dgm:cxn modelId="{F0651A8B-82C7-4CB5-8B1B-D51126D07773}" type="presParOf" srcId="{B4034904-767F-4994-A732-6ED3BB1B9BCE}" destId="{861F0075-93CB-4A2F-891A-C08DD8972A22}" srcOrd="1" destOrd="0" presId="urn:microsoft.com/office/officeart/2005/8/layout/orgChart1"/>
    <dgm:cxn modelId="{32A2FCB7-540A-4E8C-97B3-27E661F37352}" type="presParOf" srcId="{B4034904-767F-4994-A732-6ED3BB1B9BCE}" destId="{F4BABDE8-E5FD-4D70-A08B-E75C9A9B4FD6}" srcOrd="2" destOrd="0" presId="urn:microsoft.com/office/officeart/2005/8/layout/orgChart1"/>
    <dgm:cxn modelId="{2B8C1028-A1AF-43A8-B8D6-B9D39F4272C6}" type="presParOf" srcId="{C8ACA8F2-89D4-4ACE-BA0C-30448DDBE4F4}" destId="{01BFA6F2-376C-4C68-B268-1AFB77D3ADFB}" srcOrd="2" destOrd="0" presId="urn:microsoft.com/office/officeart/2005/8/layout/orgChart1"/>
    <dgm:cxn modelId="{59387177-BEAD-41E7-9026-8E95C8E335D4}" type="presParOf" srcId="{640B46E2-045D-4F5C-B4BF-0002D8FEA6AB}" destId="{62B0484B-A2BB-4850-9E9D-41501CD24ABF}" srcOrd="2" destOrd="0" presId="urn:microsoft.com/office/officeart/2005/8/layout/orgChart1"/>
    <dgm:cxn modelId="{9DAE5F32-E75E-4170-91D9-1328998C50E9}" type="presParOf" srcId="{6481AACC-87A9-4445-8F48-EF7EA5243D6C}" destId="{DFEBA21C-A57D-422C-AFBE-2BD0E8E69D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384BBE-CE18-4CA4-B398-818E75F80D57}">
      <dsp:nvSpPr>
        <dsp:cNvPr id="0" name=""/>
        <dsp:cNvSpPr/>
      </dsp:nvSpPr>
      <dsp:spPr>
        <a:xfrm>
          <a:off x="5485198" y="2228150"/>
          <a:ext cx="570849" cy="1658234"/>
        </a:xfrm>
        <a:custGeom>
          <a:avLst/>
          <a:gdLst/>
          <a:ahLst/>
          <a:cxnLst/>
          <a:rect l="0" t="0" r="0" b="0"/>
          <a:pathLst>
            <a:path>
              <a:moveTo>
                <a:pt x="570849" y="0"/>
              </a:moveTo>
              <a:lnTo>
                <a:pt x="0" y="16582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DFDE2-511D-4568-BF1F-30C199C9445D}">
      <dsp:nvSpPr>
        <dsp:cNvPr id="0" name=""/>
        <dsp:cNvSpPr/>
      </dsp:nvSpPr>
      <dsp:spPr>
        <a:xfrm>
          <a:off x="5529990" y="2228150"/>
          <a:ext cx="526057" cy="722124"/>
        </a:xfrm>
        <a:custGeom>
          <a:avLst/>
          <a:gdLst/>
          <a:ahLst/>
          <a:cxnLst/>
          <a:rect l="0" t="0" r="0" b="0"/>
          <a:pathLst>
            <a:path>
              <a:moveTo>
                <a:pt x="526057" y="0"/>
              </a:moveTo>
              <a:lnTo>
                <a:pt x="0" y="72212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9F9D74-6ED5-460D-84AD-5DDB58FB15DC}">
      <dsp:nvSpPr>
        <dsp:cNvPr id="0" name=""/>
        <dsp:cNvSpPr/>
      </dsp:nvSpPr>
      <dsp:spPr>
        <a:xfrm>
          <a:off x="3953381" y="1155216"/>
          <a:ext cx="2675451" cy="356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596"/>
              </a:lnTo>
              <a:lnTo>
                <a:pt x="2675451" y="206596"/>
              </a:lnTo>
              <a:lnTo>
                <a:pt x="2675451" y="3569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DC732-EE6C-4DBF-8F3B-D6E75C2F91F0}">
      <dsp:nvSpPr>
        <dsp:cNvPr id="0" name=""/>
        <dsp:cNvSpPr/>
      </dsp:nvSpPr>
      <dsp:spPr>
        <a:xfrm>
          <a:off x="2656108" y="2228150"/>
          <a:ext cx="519630" cy="1658234"/>
        </a:xfrm>
        <a:custGeom>
          <a:avLst/>
          <a:gdLst/>
          <a:ahLst/>
          <a:cxnLst/>
          <a:rect l="0" t="0" r="0" b="0"/>
          <a:pathLst>
            <a:path>
              <a:moveTo>
                <a:pt x="519630" y="0"/>
              </a:moveTo>
              <a:lnTo>
                <a:pt x="0" y="16582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30236-9E0E-4080-B1AF-56093FD79342}">
      <dsp:nvSpPr>
        <dsp:cNvPr id="0" name=""/>
        <dsp:cNvSpPr/>
      </dsp:nvSpPr>
      <dsp:spPr>
        <a:xfrm>
          <a:off x="2656108" y="2228150"/>
          <a:ext cx="519630" cy="722124"/>
        </a:xfrm>
        <a:custGeom>
          <a:avLst/>
          <a:gdLst/>
          <a:ahLst/>
          <a:cxnLst/>
          <a:rect l="0" t="0" r="0" b="0"/>
          <a:pathLst>
            <a:path>
              <a:moveTo>
                <a:pt x="519630" y="0"/>
              </a:moveTo>
              <a:lnTo>
                <a:pt x="0" y="72212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6B50D-D88B-4A6B-998F-9B7502548E48}">
      <dsp:nvSpPr>
        <dsp:cNvPr id="0" name=""/>
        <dsp:cNvSpPr/>
      </dsp:nvSpPr>
      <dsp:spPr>
        <a:xfrm>
          <a:off x="3748524" y="1155216"/>
          <a:ext cx="204856" cy="356952"/>
        </a:xfrm>
        <a:custGeom>
          <a:avLst/>
          <a:gdLst/>
          <a:ahLst/>
          <a:cxnLst/>
          <a:rect l="0" t="0" r="0" b="0"/>
          <a:pathLst>
            <a:path>
              <a:moveTo>
                <a:pt x="204856" y="0"/>
              </a:moveTo>
              <a:lnTo>
                <a:pt x="204856" y="206596"/>
              </a:lnTo>
              <a:lnTo>
                <a:pt x="0" y="206596"/>
              </a:lnTo>
              <a:lnTo>
                <a:pt x="0" y="3569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46392-7313-408B-BC86-18690043FE1A}">
      <dsp:nvSpPr>
        <dsp:cNvPr id="0" name=""/>
        <dsp:cNvSpPr/>
      </dsp:nvSpPr>
      <dsp:spPr>
        <a:xfrm>
          <a:off x="2" y="2228150"/>
          <a:ext cx="583439" cy="1662330"/>
        </a:xfrm>
        <a:custGeom>
          <a:avLst/>
          <a:gdLst/>
          <a:ahLst/>
          <a:cxnLst/>
          <a:rect l="0" t="0" r="0" b="0"/>
          <a:pathLst>
            <a:path>
              <a:moveTo>
                <a:pt x="583439" y="0"/>
              </a:moveTo>
              <a:lnTo>
                <a:pt x="0" y="16623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5BDFFC-2115-41A0-91B9-C92D927CE700}">
      <dsp:nvSpPr>
        <dsp:cNvPr id="0" name=""/>
        <dsp:cNvSpPr/>
      </dsp:nvSpPr>
      <dsp:spPr>
        <a:xfrm>
          <a:off x="0" y="2228150"/>
          <a:ext cx="583441" cy="722131"/>
        </a:xfrm>
        <a:custGeom>
          <a:avLst/>
          <a:gdLst/>
          <a:ahLst/>
          <a:cxnLst/>
          <a:rect l="0" t="0" r="0" b="0"/>
          <a:pathLst>
            <a:path>
              <a:moveTo>
                <a:pt x="583441" y="0"/>
              </a:moveTo>
              <a:lnTo>
                <a:pt x="0" y="7221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B98AB-A08A-459E-97A5-06EE19DF3986}">
      <dsp:nvSpPr>
        <dsp:cNvPr id="0" name=""/>
        <dsp:cNvSpPr/>
      </dsp:nvSpPr>
      <dsp:spPr>
        <a:xfrm>
          <a:off x="1156227" y="1155216"/>
          <a:ext cx="2797154" cy="356952"/>
        </a:xfrm>
        <a:custGeom>
          <a:avLst/>
          <a:gdLst/>
          <a:ahLst/>
          <a:cxnLst/>
          <a:rect l="0" t="0" r="0" b="0"/>
          <a:pathLst>
            <a:path>
              <a:moveTo>
                <a:pt x="2797154" y="0"/>
              </a:moveTo>
              <a:lnTo>
                <a:pt x="2797154" y="206596"/>
              </a:lnTo>
              <a:lnTo>
                <a:pt x="0" y="206596"/>
              </a:lnTo>
              <a:lnTo>
                <a:pt x="0" y="3569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9496F-7A5B-4021-8D04-542F3FCD2FF7}">
      <dsp:nvSpPr>
        <dsp:cNvPr id="0" name=""/>
        <dsp:cNvSpPr/>
      </dsp:nvSpPr>
      <dsp:spPr>
        <a:xfrm>
          <a:off x="3907661" y="528388"/>
          <a:ext cx="91440" cy="191689"/>
        </a:xfrm>
        <a:custGeom>
          <a:avLst/>
          <a:gdLst/>
          <a:ahLst/>
          <a:cxnLst/>
          <a:rect l="0" t="0" r="0" b="0"/>
          <a:pathLst>
            <a:path>
              <a:moveTo>
                <a:pt x="74903" y="0"/>
              </a:moveTo>
              <a:lnTo>
                <a:pt x="74903" y="41333"/>
              </a:lnTo>
              <a:lnTo>
                <a:pt x="45720" y="41333"/>
              </a:lnTo>
              <a:lnTo>
                <a:pt x="45720" y="1916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4512C-5796-4D40-8AC8-FD25D37813AB}">
      <dsp:nvSpPr>
        <dsp:cNvPr id="0" name=""/>
        <dsp:cNvSpPr/>
      </dsp:nvSpPr>
      <dsp:spPr>
        <a:xfrm rot="10800000" flipV="1">
          <a:off x="2420514" y="1"/>
          <a:ext cx="3124099" cy="5283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smtClean="0"/>
            <a:t>ESTADOS DE LA MATERIA</a:t>
          </a:r>
          <a:endParaRPr lang="es-ES" sz="1300" b="1" kern="1200" dirty="0"/>
        </a:p>
      </dsp:txBody>
      <dsp:txXfrm rot="10800000" flipV="1">
        <a:off x="2420514" y="1"/>
        <a:ext cx="3124099" cy="528387"/>
      </dsp:txXfrm>
    </dsp:sp>
    <dsp:sp modelId="{65701D0C-2190-49A5-9528-338FDAF57C09}">
      <dsp:nvSpPr>
        <dsp:cNvPr id="0" name=""/>
        <dsp:cNvSpPr/>
      </dsp:nvSpPr>
      <dsp:spPr>
        <a:xfrm>
          <a:off x="1080118" y="720078"/>
          <a:ext cx="5746525" cy="4351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La teoría cinética dice que los átomos y las moléculas de la materia están en continuo movimiento.</a:t>
          </a:r>
          <a:endParaRPr lang="es-ES" sz="1500" kern="1200" dirty="0"/>
        </a:p>
      </dsp:txBody>
      <dsp:txXfrm>
        <a:off x="1080118" y="720078"/>
        <a:ext cx="5746525" cy="435137"/>
      </dsp:txXfrm>
    </dsp:sp>
    <dsp:sp modelId="{BB46ED70-1CC8-4A93-8E0B-9506F977E968}">
      <dsp:nvSpPr>
        <dsp:cNvPr id="0" name=""/>
        <dsp:cNvSpPr/>
      </dsp:nvSpPr>
      <dsp:spPr>
        <a:xfrm>
          <a:off x="440245" y="1512169"/>
          <a:ext cx="1431963" cy="71598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SÓLIDO</a:t>
          </a:r>
          <a:endParaRPr lang="es-ES" sz="3300" b="1" kern="1200" dirty="0"/>
        </a:p>
      </dsp:txBody>
      <dsp:txXfrm>
        <a:off x="440245" y="1512169"/>
        <a:ext cx="1431963" cy="715981"/>
      </dsp:txXfrm>
    </dsp:sp>
    <dsp:sp modelId="{F500D56F-CAB5-470C-98FE-D52C0C7FB452}">
      <dsp:nvSpPr>
        <dsp:cNvPr id="0" name=""/>
        <dsp:cNvSpPr/>
      </dsp:nvSpPr>
      <dsp:spPr>
        <a:xfrm>
          <a:off x="0" y="2592291"/>
          <a:ext cx="2152040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300" b="0" i="0" kern="1200" dirty="0" smtClean="0"/>
            <a:t>Tienen forma propia.</a:t>
          </a:r>
          <a:endParaRPr lang="es-ES" sz="1300" kern="1200" dirty="0"/>
        </a:p>
      </dsp:txBody>
      <dsp:txXfrm>
        <a:off x="0" y="2592291"/>
        <a:ext cx="2152040" cy="715981"/>
      </dsp:txXfrm>
    </dsp:sp>
    <dsp:sp modelId="{1F9DD8CE-5F13-4245-8FE4-C9123F819521}">
      <dsp:nvSpPr>
        <dsp:cNvPr id="0" name=""/>
        <dsp:cNvSpPr/>
      </dsp:nvSpPr>
      <dsp:spPr>
        <a:xfrm>
          <a:off x="2" y="3532490"/>
          <a:ext cx="2152040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Poseen moléculas muy ordenadas. Vibran aunque tengan poco espacio para moverse.</a:t>
          </a:r>
        </a:p>
      </dsp:txBody>
      <dsp:txXfrm>
        <a:off x="2" y="3532490"/>
        <a:ext cx="2152040" cy="715981"/>
      </dsp:txXfrm>
    </dsp:sp>
    <dsp:sp modelId="{C6F96A2D-2B9B-45A5-AFED-9C590CF880D4}">
      <dsp:nvSpPr>
        <dsp:cNvPr id="0" name=""/>
        <dsp:cNvSpPr/>
      </dsp:nvSpPr>
      <dsp:spPr>
        <a:xfrm>
          <a:off x="3032543" y="1512169"/>
          <a:ext cx="1431963" cy="71598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LÍQUIDO</a:t>
          </a:r>
          <a:endParaRPr lang="es-ES" sz="3300" b="1" kern="1200" dirty="0"/>
        </a:p>
      </dsp:txBody>
      <dsp:txXfrm>
        <a:off x="3032543" y="1512169"/>
        <a:ext cx="1431963" cy="715981"/>
      </dsp:txXfrm>
    </dsp:sp>
    <dsp:sp modelId="{95E57FC7-D267-448B-A739-3596FCB0E629}">
      <dsp:nvSpPr>
        <dsp:cNvPr id="0" name=""/>
        <dsp:cNvSpPr/>
      </dsp:nvSpPr>
      <dsp:spPr>
        <a:xfrm>
          <a:off x="2656108" y="2592284"/>
          <a:ext cx="2168422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300" b="0" i="0" kern="1200" dirty="0" smtClean="0"/>
            <a:t>No tienen forma propia, se adaptan al recipiente que lo contiene.</a:t>
          </a:r>
          <a:endParaRPr lang="es-ES" sz="1300" kern="1200" dirty="0"/>
        </a:p>
      </dsp:txBody>
      <dsp:txXfrm>
        <a:off x="2656108" y="2592284"/>
        <a:ext cx="2168422" cy="715981"/>
      </dsp:txXfrm>
    </dsp:sp>
    <dsp:sp modelId="{6C9FFE94-7871-41C0-8D0A-6C48A287ECF7}">
      <dsp:nvSpPr>
        <dsp:cNvPr id="0" name=""/>
        <dsp:cNvSpPr/>
      </dsp:nvSpPr>
      <dsp:spPr>
        <a:xfrm>
          <a:off x="2656108" y="3528395"/>
          <a:ext cx="2168422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300" kern="1200" dirty="0" smtClean="0"/>
            <a:t>Poseen moléculas poco ordenadas, fluyen con facilidad.</a:t>
          </a:r>
          <a:endParaRPr lang="es-AR" sz="1300" kern="1200" dirty="0"/>
        </a:p>
      </dsp:txBody>
      <dsp:txXfrm>
        <a:off x="2656108" y="3528395"/>
        <a:ext cx="2168422" cy="715981"/>
      </dsp:txXfrm>
    </dsp:sp>
    <dsp:sp modelId="{9A33EE1C-9335-443D-9607-B00852C4B352}">
      <dsp:nvSpPr>
        <dsp:cNvPr id="0" name=""/>
        <dsp:cNvSpPr/>
      </dsp:nvSpPr>
      <dsp:spPr>
        <a:xfrm>
          <a:off x="5912851" y="1512169"/>
          <a:ext cx="1431963" cy="71598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GASEOSO</a:t>
          </a:r>
          <a:endParaRPr lang="es-ES" sz="3300" b="1" kern="1200" dirty="0"/>
        </a:p>
      </dsp:txBody>
      <dsp:txXfrm>
        <a:off x="5912851" y="1512169"/>
        <a:ext cx="1431963" cy="715981"/>
      </dsp:txXfrm>
    </dsp:sp>
    <dsp:sp modelId="{8B64D06C-BB21-46CC-8DA7-A5E4701C01AE}">
      <dsp:nvSpPr>
        <dsp:cNvPr id="0" name=""/>
        <dsp:cNvSpPr/>
      </dsp:nvSpPr>
      <dsp:spPr>
        <a:xfrm>
          <a:off x="5529990" y="2592284"/>
          <a:ext cx="2174865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300" b="0" i="0" kern="1200" dirty="0" smtClean="0"/>
            <a:t>No tienen forma, ocupan todo el espacio disponible.</a:t>
          </a:r>
          <a:endParaRPr lang="es-AR" sz="1300" kern="1200" dirty="0"/>
        </a:p>
      </dsp:txBody>
      <dsp:txXfrm>
        <a:off x="5529990" y="2592284"/>
        <a:ext cx="2174865" cy="715981"/>
      </dsp:txXfrm>
    </dsp:sp>
    <dsp:sp modelId="{83D54637-275F-4DB6-B4D3-2C754FDE2895}">
      <dsp:nvSpPr>
        <dsp:cNvPr id="0" name=""/>
        <dsp:cNvSpPr/>
      </dsp:nvSpPr>
      <dsp:spPr>
        <a:xfrm>
          <a:off x="5485198" y="3528395"/>
          <a:ext cx="2219657" cy="7159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300" kern="1200" dirty="0" smtClean="0"/>
            <a:t>Poseen moléculas desordenadas, se mueven libremente en todas direcciones.</a:t>
          </a:r>
          <a:endParaRPr lang="es-AR" sz="1300" kern="1200" dirty="0"/>
        </a:p>
      </dsp:txBody>
      <dsp:txXfrm>
        <a:off x="5485198" y="3528395"/>
        <a:ext cx="2219657" cy="715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BF972-C1C6-4B63-BEE8-22FC465DF88D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F8A13-86E3-42E8-A9BF-C405094573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F8A13-86E3-42E8-A9BF-C40509457388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A847CFC-816F-41D0-AAC0-9BF4FEBC753E}" type="datetimeFigureOut">
              <a:rPr lang="es-ES" smtClean="0"/>
              <a:pPr/>
              <a:t>24/01/2014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coindelucie.e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6600" dirty="0" smtClean="0"/>
              <a:t>LA MATERIA</a:t>
            </a:r>
            <a:endParaRPr lang="es-ES" sz="6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315240"/>
          </a:xfrm>
        </p:spPr>
        <p:txBody>
          <a:bodyPr>
            <a:normAutofit/>
          </a:bodyPr>
          <a:lstStyle/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1. ¿Qué es la materia?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2. Estructura de la materia.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3. Propiedades de la materia 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4. Estados de la materia. 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5. Los cambios de estado.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6. Actividades.</a:t>
            </a:r>
          </a:p>
          <a:p>
            <a:pPr marL="541782" indent="-514350" algn="l"/>
            <a:r>
              <a:rPr lang="es-ES" sz="1900" dirty="0" smtClean="0">
                <a:solidFill>
                  <a:schemeClr val="tx1"/>
                </a:solidFill>
              </a:rPr>
              <a:t>7. Soluciones de las actividades.</a:t>
            </a:r>
          </a:p>
          <a:p>
            <a:pPr marL="541782" indent="-514350"/>
            <a:endParaRPr lang="es-ES" sz="2000" dirty="0" smtClean="0"/>
          </a:p>
          <a:p>
            <a:pPr marL="971550" lvl="1" indent="-514350" algn="l"/>
            <a:endParaRPr lang="es-ES" sz="2400" dirty="0" smtClean="0"/>
          </a:p>
          <a:p>
            <a:pPr marL="971550" lvl="1" indent="-514350">
              <a:buFont typeface="+mj-lt"/>
              <a:buAutoNum type="arabicPeriod"/>
            </a:pPr>
            <a:endParaRPr lang="es-ES" dirty="0" smtClean="0"/>
          </a:p>
        </p:txBody>
      </p:sp>
      <p:pic>
        <p:nvPicPr>
          <p:cNvPr id="5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  <p:pic>
        <p:nvPicPr>
          <p:cNvPr id="6" name="5 Imagen" descr="Stylised_Lithium_Ato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7748">
            <a:off x="5607752" y="3005037"/>
            <a:ext cx="3213003" cy="3657881"/>
          </a:xfrm>
          <a:prstGeom prst="rect">
            <a:avLst/>
          </a:prstGeom>
        </p:spPr>
      </p:pic>
      <p:pic>
        <p:nvPicPr>
          <p:cNvPr id="7" name="6 Imagen" descr="3570553-verde-manzana-y-la-cinta-de-medir-isolared-en-blanc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484784"/>
            <a:ext cx="2032354" cy="1512168"/>
          </a:xfrm>
          <a:prstGeom prst="rect">
            <a:avLst/>
          </a:prstGeom>
        </p:spPr>
      </p:pic>
      <p:pic>
        <p:nvPicPr>
          <p:cNvPr id="8" name="7 Imagen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4509120"/>
            <a:ext cx="2295525" cy="1990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850424"/>
          </a:xfrm>
        </p:spPr>
        <p:txBody>
          <a:bodyPr/>
          <a:lstStyle/>
          <a:p>
            <a:r>
              <a:rPr lang="es-ES" dirty="0" smtClean="0"/>
              <a:t>¿Qué es la materia?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259632" y="980728"/>
            <a:ext cx="78843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libri" pitchFamily="34" charset="0"/>
              </a:rPr>
              <a:t>La materia es </a:t>
            </a:r>
            <a:r>
              <a:rPr lang="es-ES" sz="2400" b="1" dirty="0" smtClean="0">
                <a:latin typeface="Calibri" pitchFamily="34" charset="0"/>
              </a:rPr>
              <a:t>todo</a:t>
            </a:r>
            <a:r>
              <a:rPr lang="es-ES" sz="2400" dirty="0" smtClean="0">
                <a:latin typeface="Calibri" pitchFamily="34" charset="0"/>
              </a:rPr>
              <a:t> aquello que </a:t>
            </a:r>
            <a:r>
              <a:rPr lang="es-ES" sz="2400" b="1" dirty="0" smtClean="0">
                <a:latin typeface="Calibri" pitchFamily="34" charset="0"/>
              </a:rPr>
              <a:t>existe</a:t>
            </a:r>
            <a:r>
              <a:rPr lang="es-ES" sz="2400" dirty="0" smtClean="0">
                <a:latin typeface="Calibri" pitchFamily="34" charset="0"/>
              </a:rPr>
              <a:t>, tiene masa y ocupa </a:t>
            </a:r>
          </a:p>
          <a:p>
            <a:r>
              <a:rPr lang="es-ES" sz="2400" dirty="0" smtClean="0">
                <a:latin typeface="Calibri" pitchFamily="34" charset="0"/>
              </a:rPr>
              <a:t>lugar en un espacio.</a:t>
            </a:r>
          </a:p>
          <a:p>
            <a:r>
              <a:rPr lang="es-ES" sz="2400" dirty="0" smtClean="0">
                <a:latin typeface="Calibri" pitchFamily="34" charset="0"/>
              </a:rPr>
              <a:t>La materia no se crea ni se destruye, pero se puede transformar.</a:t>
            </a:r>
          </a:p>
          <a:p>
            <a:endParaRPr lang="es-ES" sz="2400" dirty="0" smtClean="0">
              <a:latin typeface="Calibri" pitchFamily="34" charset="0"/>
            </a:endParaRPr>
          </a:p>
          <a:p>
            <a:endParaRPr lang="es-ES" sz="2400" dirty="0" smtClean="0">
              <a:latin typeface="Calibri" pitchFamily="34" charset="0"/>
            </a:endParaRPr>
          </a:p>
          <a:p>
            <a:endParaRPr lang="es-ES" sz="2400" dirty="0" smtClean="0">
              <a:latin typeface="Calibri" pitchFamily="34" charset="0"/>
            </a:endParaRPr>
          </a:p>
          <a:p>
            <a:endParaRPr lang="es-ES" sz="2400" dirty="0" smtClean="0">
              <a:latin typeface="Calibri" pitchFamily="34" charset="0"/>
            </a:endParaRPr>
          </a:p>
          <a:p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 </a:t>
            </a:r>
          </a:p>
        </p:txBody>
      </p:sp>
      <p:pic>
        <p:nvPicPr>
          <p:cNvPr id="17" name="16 Imagen" descr="mater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708920"/>
            <a:ext cx="3672408" cy="24120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8" name="17 Imagen" descr="captur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149080"/>
            <a:ext cx="3491783" cy="23427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3 Marcador de contenido" descr="logo-lu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980728"/>
          </a:xfrm>
        </p:spPr>
        <p:txBody>
          <a:bodyPr/>
          <a:lstStyle/>
          <a:p>
            <a:r>
              <a:rPr lang="es-ES" dirty="0" smtClean="0"/>
              <a:t>Estructura de la materia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1196752"/>
            <a:ext cx="7884368" cy="3312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b="1" dirty="0" smtClean="0">
                <a:solidFill>
                  <a:srgbClr val="C00000"/>
                </a:solidFill>
                <a:latin typeface="Calibri" pitchFamily="34" charset="0"/>
              </a:rPr>
              <a:t>El átomo:</a:t>
            </a:r>
          </a:p>
          <a:p>
            <a:r>
              <a:rPr lang="es-ES" sz="2400" dirty="0" smtClean="0">
                <a:latin typeface="Calibri" pitchFamily="34" charset="0"/>
              </a:rPr>
              <a:t>La materia está formada por átomos que son  pequeñísimas partículas rodeadas de vacío. </a:t>
            </a:r>
          </a:p>
          <a:p>
            <a:r>
              <a:rPr lang="es-ES" sz="2400" dirty="0" smtClean="0">
                <a:latin typeface="Calibri" pitchFamily="34" charset="0"/>
              </a:rPr>
              <a:t>Dentro del átomo hay otras partículas: los </a:t>
            </a:r>
            <a:r>
              <a:rPr lang="es-ES" sz="2400" b="1" dirty="0" smtClean="0">
                <a:latin typeface="Calibri" pitchFamily="34" charset="0"/>
              </a:rPr>
              <a:t>protones</a:t>
            </a:r>
            <a:r>
              <a:rPr lang="es-ES" sz="2400" dirty="0" smtClean="0">
                <a:latin typeface="Calibri" pitchFamily="34" charset="0"/>
              </a:rPr>
              <a:t> y  los </a:t>
            </a:r>
            <a:r>
              <a:rPr lang="es-ES" sz="2400" b="1" dirty="0" smtClean="0">
                <a:latin typeface="Calibri" pitchFamily="34" charset="0"/>
              </a:rPr>
              <a:t>neutrones</a:t>
            </a:r>
            <a:r>
              <a:rPr lang="es-ES" sz="2400" dirty="0" smtClean="0">
                <a:latin typeface="Calibri" pitchFamily="34" charset="0"/>
              </a:rPr>
              <a:t> están en el núcleo, y los </a:t>
            </a:r>
            <a:r>
              <a:rPr lang="es-ES" sz="2400" b="1" dirty="0" smtClean="0">
                <a:latin typeface="Calibri" pitchFamily="34" charset="0"/>
              </a:rPr>
              <a:t>electrones</a:t>
            </a:r>
            <a:r>
              <a:rPr lang="es-ES" sz="2400" dirty="0" smtClean="0">
                <a:latin typeface="Calibri" pitchFamily="34" charset="0"/>
              </a:rPr>
              <a:t>, se mueven alrededor del núcleo.</a:t>
            </a:r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</p:txBody>
      </p:sp>
      <p:pic>
        <p:nvPicPr>
          <p:cNvPr id="4" name="3 Imagen" descr="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077072"/>
            <a:ext cx="3600198" cy="2486070"/>
          </a:xfrm>
          <a:prstGeom prst="rect">
            <a:avLst/>
          </a:prstGeom>
        </p:spPr>
      </p:pic>
      <p:pic>
        <p:nvPicPr>
          <p:cNvPr id="5" name="3 Marcador de contenido" descr="logo-luc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404664"/>
            <a:ext cx="7746064" cy="58437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b="1" dirty="0" smtClean="0">
                <a:solidFill>
                  <a:srgbClr val="C00000"/>
                </a:solidFill>
                <a:latin typeface="Calibri" pitchFamily="34" charset="0"/>
              </a:rPr>
              <a:t>Las moléculas :</a:t>
            </a:r>
          </a:p>
          <a:p>
            <a:r>
              <a:rPr lang="es-ES" sz="2400" dirty="0" smtClean="0">
                <a:latin typeface="Calibri" pitchFamily="34" charset="0"/>
              </a:rPr>
              <a:t>Los </a:t>
            </a:r>
            <a:r>
              <a:rPr lang="es-ES" sz="2400" b="1" dirty="0" smtClean="0">
                <a:latin typeface="Calibri" pitchFamily="34" charset="0"/>
              </a:rPr>
              <a:t>átomos se unen </a:t>
            </a:r>
            <a:r>
              <a:rPr lang="es-ES" sz="2400" dirty="0" smtClean="0">
                <a:latin typeface="Calibri" pitchFamily="34" charset="0"/>
              </a:rPr>
              <a:t>entre sí formando moléculas y así se crean nuevas sustancias. </a:t>
            </a:r>
          </a:p>
          <a:p>
            <a:r>
              <a:rPr lang="es-ES" sz="2400" dirty="0" smtClean="0">
                <a:latin typeface="Calibri" pitchFamily="34" charset="0"/>
              </a:rPr>
              <a:t>Moléculas formadas por </a:t>
            </a:r>
            <a:r>
              <a:rPr lang="es-ES" sz="2400" b="1" dirty="0" smtClean="0">
                <a:latin typeface="Calibri" pitchFamily="34" charset="0"/>
              </a:rPr>
              <a:t>átomos iguales</a:t>
            </a:r>
            <a:r>
              <a:rPr lang="es-ES" sz="2400" dirty="0" smtClean="0">
                <a:latin typeface="Calibri" pitchFamily="34" charset="0"/>
              </a:rPr>
              <a:t>:</a:t>
            </a:r>
          </a:p>
          <a:p>
            <a:pPr lvl="1"/>
            <a:r>
              <a:rPr lang="es-ES" sz="2000" dirty="0" smtClean="0">
                <a:latin typeface="Calibri" pitchFamily="34" charset="0"/>
              </a:rPr>
              <a:t>Molécula de hidrógeno :  H + H = H</a:t>
            </a:r>
            <a:r>
              <a:rPr lang="es-ES" sz="1400" dirty="0" smtClean="0">
                <a:latin typeface="Calibri" pitchFamily="34" charset="0"/>
              </a:rPr>
              <a:t>2</a:t>
            </a:r>
            <a:endParaRPr lang="es-ES" sz="2000" dirty="0" smtClean="0">
              <a:latin typeface="Calibri" pitchFamily="34" charset="0"/>
            </a:endParaRPr>
          </a:p>
          <a:p>
            <a:pPr lvl="1"/>
            <a:r>
              <a:rPr lang="es-ES" sz="2000" dirty="0" smtClean="0">
                <a:latin typeface="Calibri" pitchFamily="34" charset="0"/>
              </a:rPr>
              <a:t>Molécula de oxígeno : O + O = O</a:t>
            </a:r>
            <a:r>
              <a:rPr lang="es-ES" sz="1400" dirty="0" smtClean="0">
                <a:latin typeface="Calibri" pitchFamily="34" charset="0"/>
              </a:rPr>
              <a:t>2</a:t>
            </a:r>
            <a:endParaRPr lang="es-ES" sz="2000" dirty="0" smtClean="0">
              <a:latin typeface="Calibri" pitchFamily="34" charset="0"/>
            </a:endParaRPr>
          </a:p>
          <a:p>
            <a:pPr lvl="1"/>
            <a:r>
              <a:rPr lang="es-ES" sz="2000" dirty="0" smtClean="0">
                <a:latin typeface="Calibri" pitchFamily="34" charset="0"/>
              </a:rPr>
              <a:t>Molécula de nitrógeno: N + N = N</a:t>
            </a:r>
            <a:r>
              <a:rPr lang="es-ES" sz="1400" dirty="0" smtClean="0">
                <a:latin typeface="Calibri" pitchFamily="34" charset="0"/>
              </a:rPr>
              <a:t>2</a:t>
            </a:r>
            <a:endParaRPr lang="es-ES" sz="20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Moléculas formadas por </a:t>
            </a:r>
            <a:r>
              <a:rPr lang="es-ES" sz="2400" b="1" dirty="0" smtClean="0">
                <a:latin typeface="Calibri" pitchFamily="34" charset="0"/>
              </a:rPr>
              <a:t>átomos distintos</a:t>
            </a:r>
            <a:r>
              <a:rPr lang="es-ES" sz="2400" dirty="0" smtClean="0">
                <a:latin typeface="Calibri" pitchFamily="34" charset="0"/>
              </a:rPr>
              <a:t>: </a:t>
            </a:r>
          </a:p>
          <a:p>
            <a:pPr lvl="1"/>
            <a:r>
              <a:rPr lang="es-ES" sz="2000" dirty="0" smtClean="0">
                <a:latin typeface="Calibri" pitchFamily="34" charset="0"/>
              </a:rPr>
              <a:t>Molécula de agua: hidrógeno +  hidrógeno + oxígeno = H</a:t>
            </a:r>
            <a:r>
              <a:rPr lang="es-ES" sz="1400" dirty="0" smtClean="0">
                <a:latin typeface="Calibri" pitchFamily="34" charset="0"/>
              </a:rPr>
              <a:t>2</a:t>
            </a:r>
            <a:r>
              <a:rPr lang="es-ES" sz="2000" dirty="0" smtClean="0">
                <a:latin typeface="Calibri" pitchFamily="34" charset="0"/>
              </a:rPr>
              <a:t>O</a:t>
            </a:r>
          </a:p>
          <a:p>
            <a:pPr lvl="1"/>
            <a:r>
              <a:rPr lang="es-ES" sz="2000" dirty="0" smtClean="0">
                <a:latin typeface="Calibri" pitchFamily="34" charset="0"/>
              </a:rPr>
              <a:t>Molécula de cloruro sódico: cloro + sodio= </a:t>
            </a:r>
            <a:r>
              <a:rPr lang="es-ES" sz="2000" dirty="0" err="1" smtClean="0">
                <a:latin typeface="Calibri" pitchFamily="34" charset="0"/>
              </a:rPr>
              <a:t>NaCl</a:t>
            </a:r>
            <a:endParaRPr lang="es-ES" sz="2000" dirty="0" smtClean="0">
              <a:latin typeface="Calibri" pitchFamily="34" charset="0"/>
            </a:endParaRPr>
          </a:p>
          <a:p>
            <a:pPr lvl="2"/>
            <a:endParaRPr lang="es-ES" dirty="0" smtClean="0"/>
          </a:p>
          <a:p>
            <a:endParaRPr lang="es-ES" dirty="0"/>
          </a:p>
        </p:txBody>
      </p:sp>
      <p:pic>
        <p:nvPicPr>
          <p:cNvPr id="5" name="4 Imagen" descr="a de agu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4869160"/>
            <a:ext cx="1663834" cy="1700808"/>
          </a:xfrm>
          <a:prstGeom prst="rect">
            <a:avLst/>
          </a:prstGeom>
        </p:spPr>
      </p:pic>
      <p:pic>
        <p:nvPicPr>
          <p:cNvPr id="6" name="5 Imagen" descr="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4797152"/>
            <a:ext cx="2160240" cy="1803251"/>
          </a:xfrm>
          <a:prstGeom prst="rect">
            <a:avLst/>
          </a:prstGeom>
        </p:spPr>
      </p:pic>
      <p:pic>
        <p:nvPicPr>
          <p:cNvPr id="7" name="3 Marcador de contenido" descr="logo-lu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Dimensiones de la materia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259632" y="1268760"/>
            <a:ext cx="75243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>
                <a:latin typeface="Calibri" pitchFamily="34" charset="0"/>
              </a:rPr>
              <a:t>Todos los cuerpos materiales tienen unas dimensiones, por lo tanto se pueden medir.</a:t>
            </a:r>
          </a:p>
          <a:p>
            <a:endParaRPr lang="es-AR" sz="2400" dirty="0" smtClean="0">
              <a:latin typeface="Calibri" pitchFamily="34" charset="0"/>
            </a:endParaRPr>
          </a:p>
          <a:p>
            <a:r>
              <a:rPr lang="es-AR" sz="2400" b="1" dirty="0" smtClean="0">
                <a:latin typeface="Calibri" pitchFamily="34" charset="0"/>
              </a:rPr>
              <a:t>Dimensiones: </a:t>
            </a:r>
            <a:r>
              <a:rPr lang="es-AR" sz="2400" dirty="0" smtClean="0">
                <a:latin typeface="Calibri" pitchFamily="34" charset="0"/>
              </a:rPr>
              <a:t>en el espacio que conocemos hay tres dimensiones llamadas: ancho, largo y alto.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 </a:t>
            </a:r>
          </a:p>
          <a:p>
            <a:r>
              <a:rPr lang="es-AR" dirty="0" smtClean="0"/>
              <a:t>          Hilo, cuerda, etc.               Folio                 Pelota, coche, etc.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</a:t>
            </a:r>
          </a:p>
          <a:p>
            <a:endParaRPr lang="es-ES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1763688" y="3429000"/>
            <a:ext cx="2016224" cy="72008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Cuerpos unidimensionales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3923928" y="3429000"/>
            <a:ext cx="2016224" cy="72008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Cuerpos bidimensionales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6084168" y="3429000"/>
            <a:ext cx="2016224" cy="72008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Cuerpos tridimensionales</a:t>
            </a:r>
            <a:endParaRPr lang="es-ES" dirty="0"/>
          </a:p>
        </p:txBody>
      </p:sp>
      <p:pic>
        <p:nvPicPr>
          <p:cNvPr id="7" name="6 Imagen" descr="pelota-futbo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4797152"/>
            <a:ext cx="720080" cy="1008112"/>
          </a:xfrm>
          <a:prstGeom prst="rect">
            <a:avLst/>
          </a:prstGeom>
        </p:spPr>
      </p:pic>
      <p:pic>
        <p:nvPicPr>
          <p:cNvPr id="8" name="7 Imagen" descr="animotecagg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59158" y="4797152"/>
            <a:ext cx="1413242" cy="1296144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 rot="1049858">
            <a:off x="4413671" y="4746436"/>
            <a:ext cx="676699" cy="96690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26 Imagen" descr="images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4797152"/>
            <a:ext cx="1152128" cy="1152128"/>
          </a:xfrm>
          <a:prstGeom prst="rect">
            <a:avLst/>
          </a:prstGeom>
        </p:spPr>
      </p:pic>
      <p:pic>
        <p:nvPicPr>
          <p:cNvPr id="28" name="3 Marcador de contenido" descr="logo-luci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18072" cy="92211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PROPIEDADES DE LA MATERIA</a:t>
            </a:r>
            <a:endParaRPr lang="es-ES" dirty="0"/>
          </a:p>
        </p:txBody>
      </p:sp>
      <p:sp>
        <p:nvSpPr>
          <p:cNvPr id="16" name="15 Marcador de contenido"/>
          <p:cNvSpPr>
            <a:spLocks noGrp="1"/>
          </p:cNvSpPr>
          <p:nvPr>
            <p:ph idx="1"/>
          </p:nvPr>
        </p:nvSpPr>
        <p:spPr>
          <a:xfrm>
            <a:off x="1043608" y="1052736"/>
            <a:ext cx="7890080" cy="5195664"/>
          </a:xfrm>
        </p:spPr>
        <p:txBody>
          <a:bodyPr>
            <a:noAutofit/>
          </a:bodyPr>
          <a:lstStyle/>
          <a:p>
            <a:r>
              <a:rPr lang="es-AR" sz="2400" dirty="0" smtClean="0">
                <a:latin typeface="Calibri" pitchFamily="34" charset="0"/>
              </a:rPr>
              <a:t>La materia puede tener dos tipos de propiedades: generales (comunes a todos los cuerpos) y características (particulares de cada sustancia).</a:t>
            </a:r>
          </a:p>
          <a:p>
            <a:r>
              <a:rPr lang="es-ES" sz="2400" b="1" dirty="0" smtClean="0"/>
              <a:t>Propiedades generales:</a:t>
            </a:r>
          </a:p>
          <a:p>
            <a:pPr lvl="1"/>
            <a:r>
              <a:rPr lang="es-ES" sz="2000" dirty="0" smtClean="0"/>
              <a:t>Longitud</a:t>
            </a:r>
          </a:p>
          <a:p>
            <a:pPr lvl="1"/>
            <a:r>
              <a:rPr lang="es-ES" sz="2000" dirty="0" smtClean="0"/>
              <a:t>Superficie</a:t>
            </a:r>
          </a:p>
          <a:p>
            <a:pPr lvl="1"/>
            <a:r>
              <a:rPr lang="es-ES" sz="2000" dirty="0" smtClean="0"/>
              <a:t>Volumen</a:t>
            </a:r>
          </a:p>
          <a:p>
            <a:pPr lvl="1"/>
            <a:r>
              <a:rPr lang="es-ES" sz="2000" dirty="0" smtClean="0"/>
              <a:t>Masa</a:t>
            </a:r>
          </a:p>
          <a:p>
            <a:r>
              <a:rPr lang="es-ES" sz="2400" b="1" dirty="0" smtClean="0"/>
              <a:t>Propiedades específicas:</a:t>
            </a:r>
          </a:p>
          <a:p>
            <a:pPr lvl="1"/>
            <a:r>
              <a:rPr lang="es-ES" sz="2000" dirty="0" smtClean="0"/>
              <a:t>Densidad</a:t>
            </a:r>
          </a:p>
          <a:p>
            <a:pPr lvl="1"/>
            <a:r>
              <a:rPr lang="es-ES" sz="2000" dirty="0" smtClean="0"/>
              <a:t>Dureza</a:t>
            </a:r>
          </a:p>
          <a:p>
            <a:pPr lvl="1"/>
            <a:r>
              <a:rPr lang="es-ES" sz="2000" dirty="0" smtClean="0"/>
              <a:t>Transparencia</a:t>
            </a:r>
          </a:p>
          <a:p>
            <a:pPr lvl="1"/>
            <a:r>
              <a:rPr lang="es-ES" sz="2000" dirty="0" smtClean="0"/>
              <a:t>Brillo</a:t>
            </a:r>
          </a:p>
          <a:p>
            <a:pPr lvl="1"/>
            <a:r>
              <a:rPr lang="es-ES" sz="2000" dirty="0" smtClean="0"/>
              <a:t>Color, etc.</a:t>
            </a:r>
          </a:p>
        </p:txBody>
      </p:sp>
      <p:pic>
        <p:nvPicPr>
          <p:cNvPr id="18" name="17 Imagen" descr="propiedades-de-la-materi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348880"/>
            <a:ext cx="1884040" cy="1884040"/>
          </a:xfrm>
          <a:prstGeom prst="rect">
            <a:avLst/>
          </a:prstGeom>
        </p:spPr>
      </p:pic>
      <p:pic>
        <p:nvPicPr>
          <p:cNvPr id="19" name="18 Imagen" descr="PROPIEDADES INTENSIVAS DE LA MATER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581128"/>
            <a:ext cx="1944216" cy="1944216"/>
          </a:xfrm>
          <a:prstGeom prst="rect">
            <a:avLst/>
          </a:prstGeom>
        </p:spPr>
      </p:pic>
      <p:pic>
        <p:nvPicPr>
          <p:cNvPr id="20" name="3 Marcador de contenido" descr="logo-lu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043608" y="332656"/>
            <a:ext cx="7920880" cy="72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PROPIEDADES DE LA MATERIA</a:t>
            </a:r>
            <a:endParaRPr lang="es-ES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1043608" y="1268760"/>
            <a:ext cx="151200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SUPERFICIE</a:t>
            </a:r>
            <a:endParaRPr lang="es-ES" sz="1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2627784" y="1268760"/>
            <a:ext cx="151200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VOLUMEN</a:t>
            </a:r>
            <a:endParaRPr lang="es-ES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4211960" y="1268760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MASA</a:t>
            </a:r>
            <a:endParaRPr lang="es-ES" b="1" dirty="0"/>
          </a:p>
        </p:txBody>
      </p:sp>
      <p:sp>
        <p:nvSpPr>
          <p:cNvPr id="8" name="7 Rectángulo redondeado"/>
          <p:cNvSpPr/>
          <p:nvPr/>
        </p:nvSpPr>
        <p:spPr>
          <a:xfrm>
            <a:off x="5796136" y="1268760"/>
            <a:ext cx="151200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DENSIDAD</a:t>
            </a:r>
            <a:endParaRPr lang="es-ES" b="1" dirty="0"/>
          </a:p>
        </p:txBody>
      </p:sp>
      <p:sp>
        <p:nvSpPr>
          <p:cNvPr id="9" name="8 Rectángulo redondeado"/>
          <p:cNvSpPr/>
          <p:nvPr/>
        </p:nvSpPr>
        <p:spPr>
          <a:xfrm>
            <a:off x="7380312" y="1268760"/>
            <a:ext cx="158400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TEMPERATURA</a:t>
            </a:r>
            <a:endParaRPr lang="es-ES" b="1" dirty="0"/>
          </a:p>
        </p:txBody>
      </p:sp>
      <p:sp>
        <p:nvSpPr>
          <p:cNvPr id="17" name="16 Flecha abajo"/>
          <p:cNvSpPr/>
          <p:nvPr/>
        </p:nvSpPr>
        <p:spPr>
          <a:xfrm>
            <a:off x="1691680" y="2780928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lecha abajo"/>
          <p:cNvSpPr/>
          <p:nvPr/>
        </p:nvSpPr>
        <p:spPr>
          <a:xfrm>
            <a:off x="3275856" y="2780928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abajo"/>
          <p:cNvSpPr/>
          <p:nvPr/>
        </p:nvSpPr>
        <p:spPr>
          <a:xfrm>
            <a:off x="4860032" y="2780928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bajo"/>
          <p:cNvSpPr/>
          <p:nvPr/>
        </p:nvSpPr>
        <p:spPr>
          <a:xfrm>
            <a:off x="6444208" y="2780928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abajo"/>
          <p:cNvSpPr/>
          <p:nvPr/>
        </p:nvSpPr>
        <p:spPr>
          <a:xfrm>
            <a:off x="8100392" y="2780928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1044488" y="2996952"/>
            <a:ext cx="7920000" cy="3600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Unidades de medida: Sistema Internacional</a:t>
            </a:r>
            <a:endParaRPr lang="es-ES" dirty="0"/>
          </a:p>
        </p:txBody>
      </p:sp>
      <p:sp>
        <p:nvSpPr>
          <p:cNvPr id="29" name="28 Flecha abajo"/>
          <p:cNvSpPr/>
          <p:nvPr/>
        </p:nvSpPr>
        <p:spPr>
          <a:xfrm>
            <a:off x="1691680" y="4005064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Flecha abajo"/>
          <p:cNvSpPr/>
          <p:nvPr/>
        </p:nvSpPr>
        <p:spPr>
          <a:xfrm>
            <a:off x="3275856" y="4005064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Flecha abajo"/>
          <p:cNvSpPr/>
          <p:nvPr/>
        </p:nvSpPr>
        <p:spPr>
          <a:xfrm>
            <a:off x="4860032" y="4005064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Flecha abajo"/>
          <p:cNvSpPr/>
          <p:nvPr/>
        </p:nvSpPr>
        <p:spPr>
          <a:xfrm>
            <a:off x="6444208" y="4005064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Flecha abajo"/>
          <p:cNvSpPr/>
          <p:nvPr/>
        </p:nvSpPr>
        <p:spPr>
          <a:xfrm>
            <a:off x="8100392" y="4005064"/>
            <a:ext cx="144016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 redondeado"/>
          <p:cNvSpPr/>
          <p:nvPr/>
        </p:nvSpPr>
        <p:spPr>
          <a:xfrm>
            <a:off x="1044488" y="4149080"/>
            <a:ext cx="7920000" cy="3600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Instrumentos y fórmulas de medida</a:t>
            </a:r>
            <a:endParaRPr lang="es-ES" dirty="0"/>
          </a:p>
        </p:txBody>
      </p:sp>
      <p:sp>
        <p:nvSpPr>
          <p:cNvPr id="23" name="22 Rectángulo redondeado"/>
          <p:cNvSpPr/>
          <p:nvPr/>
        </p:nvSpPr>
        <p:spPr>
          <a:xfrm>
            <a:off x="1043608" y="3501008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m</a:t>
            </a:r>
            <a:r>
              <a:rPr lang="es-ES" b="1" dirty="0" smtClean="0">
                <a:latin typeface="Georgia"/>
              </a:rPr>
              <a:t>²</a:t>
            </a:r>
            <a:endParaRPr lang="es-ES" b="1" dirty="0"/>
          </a:p>
        </p:txBody>
      </p:sp>
      <p:sp>
        <p:nvSpPr>
          <p:cNvPr id="25" name="24 Rectángulo redondeado"/>
          <p:cNvSpPr/>
          <p:nvPr/>
        </p:nvSpPr>
        <p:spPr>
          <a:xfrm>
            <a:off x="2627784" y="3501008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m</a:t>
            </a:r>
            <a:r>
              <a:rPr lang="es-ES" b="1" dirty="0" smtClean="0">
                <a:latin typeface="Georgia"/>
              </a:rPr>
              <a:t>³</a:t>
            </a:r>
            <a:endParaRPr lang="es-ES" b="1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4211960" y="3501008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Kg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6" name="25 Rectángulo redondeado"/>
          <p:cNvSpPr/>
          <p:nvPr/>
        </p:nvSpPr>
        <p:spPr>
          <a:xfrm>
            <a:off x="5796136" y="3501008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Kg/m</a:t>
            </a:r>
            <a:r>
              <a:rPr lang="es-ES" b="1" dirty="0" smtClean="0">
                <a:latin typeface="Georgia"/>
              </a:rPr>
              <a:t>³</a:t>
            </a:r>
          </a:p>
          <a:p>
            <a:pPr algn="ctr"/>
            <a:r>
              <a:rPr lang="es-ES" b="1" dirty="0" smtClean="0">
                <a:latin typeface="Georgia"/>
              </a:rPr>
              <a:t>g/l</a:t>
            </a:r>
            <a:endParaRPr lang="es-ES" b="1" dirty="0"/>
          </a:p>
        </p:txBody>
      </p:sp>
      <p:sp>
        <p:nvSpPr>
          <p:cNvPr id="27" name="26 Rectángulo redondeado"/>
          <p:cNvSpPr/>
          <p:nvPr/>
        </p:nvSpPr>
        <p:spPr>
          <a:xfrm>
            <a:off x="7380312" y="3501008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latin typeface="Georgia"/>
              </a:rPr>
              <a:t>ºC</a:t>
            </a:r>
            <a:endParaRPr lang="es-ES" b="1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1043608" y="1916832"/>
            <a:ext cx="1512000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Dimensión de un cuerpo</a:t>
            </a:r>
            <a:endParaRPr lang="es-ES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2627784" y="1916832"/>
            <a:ext cx="1512000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Espacio que ocupa un cuerpo</a:t>
            </a:r>
            <a:endParaRPr lang="es-ES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211960" y="1916832"/>
            <a:ext cx="1512168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Cantidad de materia de un cuerpo </a:t>
            </a:r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5796136" y="1916832"/>
            <a:ext cx="1512000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Relación entre masa y volumen </a:t>
            </a:r>
            <a:endParaRPr lang="es-ES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7380312" y="1916832"/>
            <a:ext cx="1584000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Cantidad de calor de un cuerpo</a:t>
            </a:r>
            <a:endParaRPr lang="es-ES" dirty="0"/>
          </a:p>
        </p:txBody>
      </p:sp>
      <p:sp>
        <p:nvSpPr>
          <p:cNvPr id="34" name="33 Rectángulo redondeado"/>
          <p:cNvSpPr/>
          <p:nvPr/>
        </p:nvSpPr>
        <p:spPr>
          <a:xfrm>
            <a:off x="1043608" y="4797152"/>
            <a:ext cx="1512000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 smtClean="0"/>
              <a:t>Regla, cinta métrica, etc.</a:t>
            </a:r>
          </a:p>
        </p:txBody>
      </p:sp>
      <p:sp>
        <p:nvSpPr>
          <p:cNvPr id="35" name="34 Rectángulo redondeado"/>
          <p:cNvSpPr/>
          <p:nvPr/>
        </p:nvSpPr>
        <p:spPr>
          <a:xfrm>
            <a:off x="2627784" y="4797152"/>
            <a:ext cx="1512000" cy="12961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 err="1" smtClean="0"/>
              <a:t>Instr</a:t>
            </a:r>
            <a:r>
              <a:rPr lang="es-ES" dirty="0" smtClean="0"/>
              <a:t>. de medida, probetas, etc.</a:t>
            </a:r>
            <a:endParaRPr lang="es-ES" dirty="0"/>
          </a:p>
        </p:txBody>
      </p:sp>
      <p:sp>
        <p:nvSpPr>
          <p:cNvPr id="36" name="35 Rectángulo redondeado"/>
          <p:cNvSpPr/>
          <p:nvPr/>
        </p:nvSpPr>
        <p:spPr>
          <a:xfrm>
            <a:off x="4211960" y="4797152"/>
            <a:ext cx="1512000" cy="12961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 smtClean="0"/>
              <a:t>Peso, balanza, báscula, etc. </a:t>
            </a:r>
            <a:endParaRPr lang="es-ES" dirty="0"/>
          </a:p>
        </p:txBody>
      </p:sp>
      <p:sp>
        <p:nvSpPr>
          <p:cNvPr id="37" name="36 Rectángulo redondeado"/>
          <p:cNvSpPr/>
          <p:nvPr/>
        </p:nvSpPr>
        <p:spPr>
          <a:xfrm>
            <a:off x="5796136" y="4797152"/>
            <a:ext cx="1512000" cy="12961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 err="1" smtClean="0"/>
              <a:t>Instrumen</a:t>
            </a:r>
            <a:r>
              <a:rPr lang="es-ES" dirty="0" smtClean="0"/>
              <a:t>- tos de masa y volumen.</a:t>
            </a:r>
            <a:endParaRPr lang="es-ES" dirty="0"/>
          </a:p>
        </p:txBody>
      </p:sp>
      <p:sp>
        <p:nvSpPr>
          <p:cNvPr id="38" name="37 Rectángulo redondeado"/>
          <p:cNvSpPr/>
          <p:nvPr/>
        </p:nvSpPr>
        <p:spPr>
          <a:xfrm>
            <a:off x="7380312" y="4797152"/>
            <a:ext cx="1512000" cy="12961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Termóme</a:t>
            </a:r>
            <a:r>
              <a:rPr lang="es-ES" dirty="0" smtClean="0"/>
              <a:t>- </a:t>
            </a:r>
            <a:r>
              <a:rPr lang="es-ES" dirty="0" err="1" smtClean="0"/>
              <a:t>tro</a:t>
            </a:r>
            <a:r>
              <a:rPr lang="es-ES" dirty="0" smtClean="0"/>
              <a:t> de mercurio y digital .</a:t>
            </a:r>
            <a:endParaRPr lang="es-ES" dirty="0"/>
          </a:p>
        </p:txBody>
      </p:sp>
      <p:sp>
        <p:nvSpPr>
          <p:cNvPr id="39" name="38 Rectángulo redondeado"/>
          <p:cNvSpPr/>
          <p:nvPr/>
        </p:nvSpPr>
        <p:spPr>
          <a:xfrm>
            <a:off x="1043608" y="6237312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Base x altura</a:t>
            </a:r>
            <a:endParaRPr lang="es-ES" sz="1600" dirty="0"/>
          </a:p>
        </p:txBody>
      </p:sp>
      <p:sp>
        <p:nvSpPr>
          <p:cNvPr id="40" name="39 Rectángulo redondeado"/>
          <p:cNvSpPr/>
          <p:nvPr/>
        </p:nvSpPr>
        <p:spPr>
          <a:xfrm>
            <a:off x="2627784" y="6237312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Base x altura x grosor</a:t>
            </a:r>
            <a:endParaRPr lang="es-ES" sz="1600" dirty="0"/>
          </a:p>
        </p:txBody>
      </p:sp>
      <p:sp>
        <p:nvSpPr>
          <p:cNvPr id="41" name="40 Rectángulo redondeado"/>
          <p:cNvSpPr/>
          <p:nvPr/>
        </p:nvSpPr>
        <p:spPr>
          <a:xfrm>
            <a:off x="7380312" y="6237312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err="1" smtClean="0"/>
              <a:t>Temp</a:t>
            </a:r>
            <a:r>
              <a:rPr lang="es-ES" sz="1600" dirty="0" smtClean="0"/>
              <a:t>. en ªC</a:t>
            </a:r>
            <a:endParaRPr lang="es-ES" sz="1600" dirty="0"/>
          </a:p>
        </p:txBody>
      </p:sp>
      <p:sp>
        <p:nvSpPr>
          <p:cNvPr id="42" name="41 Rectángulo redondeado"/>
          <p:cNvSpPr/>
          <p:nvPr/>
        </p:nvSpPr>
        <p:spPr>
          <a:xfrm>
            <a:off x="5796136" y="6237312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Masa entre volumen</a:t>
            </a:r>
            <a:endParaRPr lang="es-ES" sz="1600" dirty="0"/>
          </a:p>
        </p:txBody>
      </p:sp>
      <p:sp>
        <p:nvSpPr>
          <p:cNvPr id="43" name="42 Rectángulo redondeado"/>
          <p:cNvSpPr/>
          <p:nvPr/>
        </p:nvSpPr>
        <p:spPr>
          <a:xfrm>
            <a:off x="4211960" y="6237312"/>
            <a:ext cx="1512168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Peso en Kg</a:t>
            </a:r>
            <a:endParaRPr lang="es-ES" sz="1600" dirty="0"/>
          </a:p>
        </p:txBody>
      </p:sp>
      <p:pic>
        <p:nvPicPr>
          <p:cNvPr id="44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ESTADOS DE LA MATERIA</a:t>
            </a:r>
            <a:endParaRPr lang="es-ES" dirty="0"/>
          </a:p>
        </p:txBody>
      </p:sp>
      <p:pic>
        <p:nvPicPr>
          <p:cNvPr id="7" name="6 Marcador de contenido" descr="Iceber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  <p:sp>
        <p:nvSpPr>
          <p:cNvPr id="8" name="7 CuadroTexto"/>
          <p:cNvSpPr txBox="1"/>
          <p:nvPr/>
        </p:nvSpPr>
        <p:spPr>
          <a:xfrm>
            <a:off x="2051720" y="2060848"/>
            <a:ext cx="2360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ESTADO GASEOSO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427984" y="2924944"/>
            <a:ext cx="2078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ESTADO SÓLIDO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555776" y="4581128"/>
            <a:ext cx="215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ESTADO LÍQUIDO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11" name="3 Marcador de contenido" descr="logo-luc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1187624" y="332656"/>
          <a:ext cx="770485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11-estado-solid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59632" y="4725144"/>
            <a:ext cx="1080120" cy="1080120"/>
          </a:xfrm>
          <a:prstGeom prst="rect">
            <a:avLst/>
          </a:prstGeom>
        </p:spPr>
      </p:pic>
      <p:pic>
        <p:nvPicPr>
          <p:cNvPr id="5" name="4 Imagen" descr="vaso-de-agua-279x3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1921" y="4653136"/>
            <a:ext cx="1152128" cy="1238848"/>
          </a:xfrm>
          <a:prstGeom prst="rect">
            <a:avLst/>
          </a:prstGeom>
        </p:spPr>
      </p:pic>
      <p:pic>
        <p:nvPicPr>
          <p:cNvPr id="6" name="5 Imagen" descr="images (2).jpg"/>
          <p:cNvPicPr>
            <a:picLocks noChangeAspect="1"/>
          </p:cNvPicPr>
          <p:nvPr/>
        </p:nvPicPr>
        <p:blipFill>
          <a:blip r:embed="rId9" cstate="print"/>
          <a:srcRect t="16010" r="3940"/>
          <a:stretch>
            <a:fillRect/>
          </a:stretch>
        </p:blipFill>
        <p:spPr>
          <a:xfrm>
            <a:off x="6545982" y="4653136"/>
            <a:ext cx="1482401" cy="1296144"/>
          </a:xfrm>
          <a:prstGeom prst="rect">
            <a:avLst/>
          </a:prstGeom>
        </p:spPr>
      </p:pic>
      <p:pic>
        <p:nvPicPr>
          <p:cNvPr id="10" name="9 Imagen" descr="img1.jpg"/>
          <p:cNvPicPr>
            <a:picLocks noChangeAspect="1"/>
          </p:cNvPicPr>
          <p:nvPr/>
        </p:nvPicPr>
        <p:blipFill>
          <a:blip r:embed="rId10" cstate="print"/>
          <a:srcRect l="5914" t="47716" r="71226" b="24876"/>
          <a:stretch>
            <a:fillRect/>
          </a:stretch>
        </p:blipFill>
        <p:spPr>
          <a:xfrm>
            <a:off x="2267744" y="5589240"/>
            <a:ext cx="1008112" cy="864096"/>
          </a:xfrm>
          <a:prstGeom prst="rect">
            <a:avLst/>
          </a:prstGeom>
        </p:spPr>
      </p:pic>
      <p:pic>
        <p:nvPicPr>
          <p:cNvPr id="11" name="10 Imagen" descr="img1.jpg"/>
          <p:cNvPicPr>
            <a:picLocks noChangeAspect="1"/>
          </p:cNvPicPr>
          <p:nvPr/>
        </p:nvPicPr>
        <p:blipFill>
          <a:blip r:embed="rId10" cstate="print"/>
          <a:srcRect l="32039" t="27161" r="40203" b="24876"/>
          <a:stretch>
            <a:fillRect/>
          </a:stretch>
        </p:blipFill>
        <p:spPr>
          <a:xfrm>
            <a:off x="4932040" y="5229200"/>
            <a:ext cx="1049259" cy="1296144"/>
          </a:xfrm>
          <a:prstGeom prst="rect">
            <a:avLst/>
          </a:prstGeom>
        </p:spPr>
      </p:pic>
      <p:pic>
        <p:nvPicPr>
          <p:cNvPr id="12" name="11 Imagen" descr="img1.jpg"/>
          <p:cNvPicPr>
            <a:picLocks noChangeAspect="1"/>
          </p:cNvPicPr>
          <p:nvPr/>
        </p:nvPicPr>
        <p:blipFill>
          <a:blip r:embed="rId10" cstate="print"/>
          <a:srcRect l="61430" t="4321" r="5914" b="24876"/>
          <a:stretch>
            <a:fillRect/>
          </a:stretch>
        </p:blipFill>
        <p:spPr>
          <a:xfrm>
            <a:off x="7812360" y="5229200"/>
            <a:ext cx="882679" cy="1368152"/>
          </a:xfrm>
          <a:prstGeom prst="rect">
            <a:avLst/>
          </a:prstGeom>
        </p:spPr>
      </p:pic>
      <p:pic>
        <p:nvPicPr>
          <p:cNvPr id="9" name="3 Marcador de contenido" descr="logo-luci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CAMBIOS DE LA MATERIA</a:t>
            </a:r>
            <a:endParaRPr lang="es-ES" dirty="0"/>
          </a:p>
        </p:txBody>
      </p:sp>
      <p:pic>
        <p:nvPicPr>
          <p:cNvPr id="12" name="11 Marcador de contenido" descr="Estados_de_la_Materia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268760"/>
            <a:ext cx="7362098" cy="5184576"/>
          </a:xfrm>
        </p:spPr>
      </p:pic>
      <p:pic>
        <p:nvPicPr>
          <p:cNvPr id="13" name="3 Marcador de contenido" descr="logo-luc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143000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Actividades</a:t>
            </a:r>
            <a:endParaRPr lang="es-ES" sz="3200" dirty="0"/>
          </a:p>
        </p:txBody>
      </p:sp>
      <p:sp>
        <p:nvSpPr>
          <p:cNvPr id="3" name="2 CuadroTexto"/>
          <p:cNvSpPr txBox="1"/>
          <p:nvPr/>
        </p:nvSpPr>
        <p:spPr>
          <a:xfrm>
            <a:off x="1115616" y="1268760"/>
            <a:ext cx="79037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000" b="1" dirty="0" smtClean="0">
                <a:latin typeface="Calibri" pitchFamily="34" charset="0"/>
              </a:rPr>
              <a:t>1. Completa:</a:t>
            </a:r>
          </a:p>
          <a:p>
            <a:pPr marL="342900" indent="-342900"/>
            <a:endParaRPr lang="es-ES" sz="2000" dirty="0" smtClean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Todos los cuerpos poseen …………….. y unas propiedades comunes: las …………………………… de la materia.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La materia es todo lo que ocupa un lugar en el ………………… y posee …………….. que representa la cantidad de …………..de un cuerpo.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La materia no se ……………. ni se …………...…, pero se puede …………………..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indent="-342900"/>
            <a:r>
              <a:rPr lang="es-ES" b="1" dirty="0" smtClean="0"/>
              <a:t>2. Relaciona mediante flechas: </a:t>
            </a:r>
          </a:p>
          <a:p>
            <a:pPr marL="800100" lvl="1" indent="-342900"/>
            <a:endParaRPr lang="es-ES" dirty="0" smtClean="0"/>
          </a:p>
          <a:p>
            <a:pPr marL="342900" indent="-342900"/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619672" y="4221088"/>
          <a:ext cx="6096000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  <a:gridCol w="1687736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Propiedad general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Masa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Color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Densidad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Volumen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Propiedad específica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Dureza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Olor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Longitud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superficie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5616" y="476672"/>
            <a:ext cx="790370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000" b="1" dirty="0" smtClean="0">
                <a:latin typeface="Calibri" pitchFamily="34" charset="0"/>
              </a:rPr>
              <a:t>3. Halla la superficie de la pizarra de clase.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4. Halla el volumen de la clase.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5. Halla tu masa corporal y la de un compañero.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dirty="0" smtClean="0"/>
          </a:p>
          <a:p>
            <a:pPr marL="800100" lvl="1" indent="-342900"/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pic>
        <p:nvPicPr>
          <p:cNvPr id="5" name="4 Imagen" descr="descarga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836712"/>
            <a:ext cx="1728192" cy="1335113"/>
          </a:xfrm>
          <a:prstGeom prst="rect">
            <a:avLst/>
          </a:prstGeom>
        </p:spPr>
      </p:pic>
      <p:pic>
        <p:nvPicPr>
          <p:cNvPr id="6" name="5 Imagen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708920"/>
            <a:ext cx="1953568" cy="1463290"/>
          </a:xfrm>
          <a:prstGeom prst="rect">
            <a:avLst/>
          </a:prstGeom>
        </p:spPr>
      </p:pic>
      <p:pic>
        <p:nvPicPr>
          <p:cNvPr id="7" name="6 Imagen" descr="alumn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797152"/>
            <a:ext cx="2328491" cy="1378467"/>
          </a:xfrm>
          <a:prstGeom prst="rect">
            <a:avLst/>
          </a:prstGeom>
        </p:spPr>
      </p:pic>
      <p:pic>
        <p:nvPicPr>
          <p:cNvPr id="8" name="7 Imagen" descr="bascul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4725144"/>
            <a:ext cx="1272078" cy="1444377"/>
          </a:xfrm>
          <a:prstGeom prst="rect">
            <a:avLst/>
          </a:prstGeom>
        </p:spPr>
      </p:pic>
      <p:pic>
        <p:nvPicPr>
          <p:cNvPr id="9" name="3 Marcador de contenido" descr="logo-luci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  <p:pic>
        <p:nvPicPr>
          <p:cNvPr id="10" name="9 Imagen" descr="capturad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5085184"/>
            <a:ext cx="1872208" cy="736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5616" y="0"/>
            <a:ext cx="79037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6. Halla la densidad  de un cuerpo si pesa 10 kg y su volumen es de 2m³.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7. Halla la media de la temperatura ambiental de tu ciudad </a:t>
            </a: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       de los últimos </a:t>
            </a:r>
            <a:r>
              <a:rPr lang="es-ES" sz="2000" b="1" dirty="0" smtClean="0">
                <a:latin typeface="Calibri" pitchFamily="34" charset="0"/>
              </a:rPr>
              <a:t>ocho </a:t>
            </a:r>
            <a:r>
              <a:rPr lang="es-ES" sz="2000" b="1" dirty="0" smtClean="0">
                <a:latin typeface="Calibri" pitchFamily="34" charset="0"/>
              </a:rPr>
              <a:t>días.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8. Completa el dibujo y el esquema:</a:t>
            </a: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                        </a:t>
            </a:r>
          </a:p>
          <a:p>
            <a:pPr marL="342900" indent="-342900"/>
            <a:endParaRPr lang="es-ES" sz="1600" dirty="0" smtClean="0">
              <a:latin typeface="Calibri" pitchFamily="34" charset="0"/>
            </a:endParaRPr>
          </a:p>
          <a:p>
            <a:pPr marL="342900" indent="-342900"/>
            <a:r>
              <a:rPr lang="es-ES" sz="1600" dirty="0" smtClean="0">
                <a:latin typeface="Calibri" pitchFamily="34" charset="0"/>
              </a:rPr>
              <a:t>                                                                                  está formado por</a:t>
            </a:r>
          </a:p>
          <a:p>
            <a:pPr marL="342900" indent="-342900"/>
            <a:endParaRPr lang="es-ES" sz="1400" dirty="0" smtClean="0"/>
          </a:p>
          <a:p>
            <a:pPr marL="800100" lvl="1" indent="-342900"/>
            <a:r>
              <a:rPr lang="es-ES" sz="1400" dirty="0" smtClean="0"/>
              <a:t>                                                                                                     alrededor giran los</a:t>
            </a:r>
          </a:p>
          <a:p>
            <a:pPr marL="342900" indent="-342900"/>
            <a:r>
              <a:rPr lang="es-ES" sz="1400" dirty="0" smtClean="0"/>
              <a:t>                                                            </a:t>
            </a:r>
          </a:p>
          <a:p>
            <a:pPr marL="342900" indent="-342900"/>
            <a:r>
              <a:rPr lang="es-ES" sz="1400" dirty="0" smtClean="0"/>
              <a:t>                                                                        poseen en el centro un</a:t>
            </a:r>
          </a:p>
          <a:p>
            <a:pPr marL="342900" indent="-342900"/>
            <a:endParaRPr lang="es-ES" sz="1400" dirty="0" smtClean="0"/>
          </a:p>
          <a:p>
            <a:pPr marL="342900" indent="-342900"/>
            <a:endParaRPr lang="es-ES" sz="1400" dirty="0" smtClean="0"/>
          </a:p>
          <a:p>
            <a:pPr marL="342900" indent="-342900"/>
            <a:r>
              <a:rPr lang="es-ES" sz="1400" dirty="0" smtClean="0"/>
              <a:t>                                                             </a:t>
            </a:r>
          </a:p>
          <a:p>
            <a:pPr marL="342900" indent="-342900"/>
            <a:r>
              <a:rPr lang="es-ES" sz="1400" dirty="0" smtClean="0"/>
              <a:t>                                                                               que contiene</a:t>
            </a:r>
          </a:p>
          <a:p>
            <a:pPr marL="342900" indent="-342900"/>
            <a:endParaRPr lang="es-ES" dirty="0" smtClean="0"/>
          </a:p>
          <a:p>
            <a:pPr marL="342900" indent="-342900"/>
            <a:endParaRPr lang="es-ES" dirty="0" smtClean="0"/>
          </a:p>
        </p:txBody>
      </p:sp>
      <p:pic>
        <p:nvPicPr>
          <p:cNvPr id="9" name="8 Imagen" descr="captur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700808"/>
            <a:ext cx="5010150" cy="11525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9 Imagen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340768"/>
            <a:ext cx="1054197" cy="1584176"/>
          </a:xfrm>
          <a:prstGeom prst="rect">
            <a:avLst/>
          </a:prstGeom>
        </p:spPr>
      </p:pic>
      <p:pic>
        <p:nvPicPr>
          <p:cNvPr id="11" name="10 Imagen" descr="atom-lrg.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4490648"/>
            <a:ext cx="1851852" cy="2089382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2987824" y="4581128"/>
            <a:ext cx="576064" cy="144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2195736" y="6453336"/>
            <a:ext cx="576064" cy="144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1475656" y="4437112"/>
            <a:ext cx="576064" cy="144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1475656" y="6309320"/>
            <a:ext cx="576064" cy="144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5076056" y="3429000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La materia</a:t>
            </a:r>
            <a:endParaRPr lang="es-ES" sz="1600" dirty="0"/>
          </a:p>
        </p:txBody>
      </p:sp>
      <p:sp>
        <p:nvSpPr>
          <p:cNvPr id="17" name="16 Rectángulo"/>
          <p:cNvSpPr/>
          <p:nvPr/>
        </p:nvSpPr>
        <p:spPr>
          <a:xfrm>
            <a:off x="5076056" y="4293096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5076056" y="5229200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4211960" y="6021288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5868144" y="6021288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7524328" y="6021288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652120" y="4149080"/>
            <a:ext cx="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endCxn id="18" idx="0"/>
          </p:cNvCxnSpPr>
          <p:nvPr/>
        </p:nvCxnSpPr>
        <p:spPr>
          <a:xfrm>
            <a:off x="5652120" y="508518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stCxn id="18" idx="2"/>
          </p:cNvCxnSpPr>
          <p:nvPr/>
        </p:nvCxnSpPr>
        <p:spPr>
          <a:xfrm>
            <a:off x="5652120" y="558924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endCxn id="20" idx="0"/>
          </p:cNvCxnSpPr>
          <p:nvPr/>
        </p:nvCxnSpPr>
        <p:spPr>
          <a:xfrm>
            <a:off x="6444208" y="580526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>
            <a:endCxn id="21" idx="0"/>
          </p:cNvCxnSpPr>
          <p:nvPr/>
        </p:nvCxnSpPr>
        <p:spPr>
          <a:xfrm>
            <a:off x="8100392" y="4653136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H="1">
            <a:off x="6228184" y="450912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>
            <a:endCxn id="19" idx="0"/>
          </p:cNvCxnSpPr>
          <p:nvPr/>
        </p:nvCxnSpPr>
        <p:spPr>
          <a:xfrm>
            <a:off x="4788024" y="580526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>
            <a:stCxn id="16" idx="2"/>
          </p:cNvCxnSpPr>
          <p:nvPr/>
        </p:nvCxnSpPr>
        <p:spPr>
          <a:xfrm>
            <a:off x="5652120" y="37890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>
            <a:stCxn id="17" idx="2"/>
          </p:cNvCxnSpPr>
          <p:nvPr/>
        </p:nvCxnSpPr>
        <p:spPr>
          <a:xfrm>
            <a:off x="5652120" y="465313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>
            <a:off x="4788024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flipH="1">
            <a:off x="6228184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3 Marcador de contenido" descr="logo-luci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5616" y="332656"/>
            <a:ext cx="7903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/>
            <a:endParaRPr lang="es-ES" dirty="0" smtClean="0"/>
          </a:p>
          <a:p>
            <a:pPr marL="342900" indent="-342900"/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000" b="1" dirty="0" smtClean="0">
                <a:latin typeface="Calibri" pitchFamily="34" charset="0"/>
              </a:rPr>
              <a:t>9. Escribe cinco objetos o sustancias que estén en cada estado físico: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sólido:…………………………………………………………………………………….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líquido: …………………………………………………………………………………..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 gaseoso: …………………………………………………………………………………</a:t>
            </a:r>
          </a:p>
          <a:p>
            <a:pPr>
              <a:buNone/>
            </a:pPr>
            <a:endParaRPr lang="es-ES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2000" b="1" dirty="0" smtClean="0">
                <a:latin typeface="Calibri" pitchFamily="34" charset="0"/>
              </a:rPr>
              <a:t>10. Une mediante flechas: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  </a:t>
            </a:r>
            <a:endParaRPr lang="es-ES" sz="2000" dirty="0">
              <a:latin typeface="Calibri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979712" y="2924944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Sólido a gas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1979712" y="3501008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Líquido a sólido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1979712" y="4077072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Sólido a líquido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508104" y="4077072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Sublimación 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5508104" y="3501008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Solidificación 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5508104" y="2924944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Fusión </a:t>
            </a:r>
            <a:endParaRPr lang="es-ES" dirty="0"/>
          </a:p>
        </p:txBody>
      </p:sp>
      <p:pic>
        <p:nvPicPr>
          <p:cNvPr id="17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143000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Soluciones de las actividades</a:t>
            </a:r>
            <a:endParaRPr lang="es-ES" sz="3200" dirty="0"/>
          </a:p>
        </p:txBody>
      </p:sp>
      <p:sp>
        <p:nvSpPr>
          <p:cNvPr id="3" name="2 CuadroTexto"/>
          <p:cNvSpPr txBox="1"/>
          <p:nvPr/>
        </p:nvSpPr>
        <p:spPr>
          <a:xfrm>
            <a:off x="1115616" y="1268760"/>
            <a:ext cx="79037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000" b="1" dirty="0" smtClean="0">
                <a:latin typeface="Calibri" pitchFamily="34" charset="0"/>
              </a:rPr>
              <a:t>1. Completa:</a:t>
            </a:r>
          </a:p>
          <a:p>
            <a:pPr marL="342900" indent="-342900"/>
            <a:endParaRPr lang="es-ES" sz="2000" dirty="0" smtClean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Todos los cuerpos poseen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materia </a:t>
            </a:r>
            <a:r>
              <a:rPr lang="es-ES" sz="2000" dirty="0" smtClean="0">
                <a:latin typeface="Calibri" pitchFamily="34" charset="0"/>
              </a:rPr>
              <a:t> y unas propiedades comunes: las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propiedades generales</a:t>
            </a:r>
            <a:r>
              <a:rPr lang="es-ES" sz="2000" dirty="0" smtClean="0">
                <a:latin typeface="Calibri" pitchFamily="34" charset="0"/>
              </a:rPr>
              <a:t> de la materia.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La materia es todo lo que ocupa un lugar en el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espacio</a:t>
            </a:r>
            <a:r>
              <a:rPr lang="es-ES" sz="2000" dirty="0" smtClean="0">
                <a:latin typeface="Calibri" pitchFamily="34" charset="0"/>
              </a:rPr>
              <a:t> y posee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masa</a:t>
            </a:r>
            <a:r>
              <a:rPr lang="es-ES" sz="2000" dirty="0" smtClean="0">
                <a:latin typeface="Calibri" pitchFamily="34" charset="0"/>
              </a:rPr>
              <a:t> que representa la cantidad de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materia </a:t>
            </a:r>
            <a:r>
              <a:rPr lang="es-ES" sz="2000" dirty="0" smtClean="0">
                <a:latin typeface="Calibri" pitchFamily="34" charset="0"/>
              </a:rPr>
              <a:t>de un cuerpo.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La materia no se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crea</a:t>
            </a:r>
            <a:r>
              <a:rPr lang="es-ES" sz="2000" dirty="0" smtClean="0">
                <a:latin typeface="Calibri" pitchFamily="34" charset="0"/>
              </a:rPr>
              <a:t> ni se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destruye</a:t>
            </a:r>
            <a:r>
              <a:rPr lang="es-ES" sz="2000" dirty="0" smtClean="0">
                <a:latin typeface="Calibri" pitchFamily="34" charset="0"/>
              </a:rPr>
              <a:t>, pero se puede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transformar</a:t>
            </a:r>
            <a:r>
              <a:rPr lang="es-ES" sz="2000" dirty="0" smtClean="0">
                <a:latin typeface="Calibri" pitchFamily="34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indent="-342900"/>
            <a:r>
              <a:rPr lang="es-ES" b="1" dirty="0" smtClean="0"/>
              <a:t>2. Relaciona mediante flechas: </a:t>
            </a:r>
          </a:p>
          <a:p>
            <a:pPr marL="800100" lvl="1" indent="-342900"/>
            <a:endParaRPr lang="es-ES" dirty="0" smtClean="0"/>
          </a:p>
          <a:p>
            <a:pPr marL="342900" indent="-342900"/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619672" y="4221088"/>
          <a:ext cx="6096000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  <a:gridCol w="1687736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Propiedad general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Masa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Color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Densidad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Volumen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Propiedad específica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Dureza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Olor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Longitud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superficie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  <p:cxnSp>
        <p:nvCxnSpPr>
          <p:cNvPr id="8" name="7 Conector recto de flecha"/>
          <p:cNvCxnSpPr/>
          <p:nvPr/>
        </p:nvCxnSpPr>
        <p:spPr>
          <a:xfrm>
            <a:off x="3779912" y="4437112"/>
            <a:ext cx="187220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3779912" y="4437112"/>
            <a:ext cx="1944216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V="1">
            <a:off x="3995936" y="4725144"/>
            <a:ext cx="1728192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3923928" y="4941168"/>
            <a:ext cx="180020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923928" y="5589240"/>
            <a:ext cx="1800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3923928" y="5661248"/>
            <a:ext cx="180020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3779912" y="4437112"/>
            <a:ext cx="1872208" cy="172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3779912" y="4437112"/>
            <a:ext cx="1872208" cy="20162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067944" y="2636912"/>
            <a:ext cx="1296144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3995936" y="836712"/>
            <a:ext cx="151216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240296" y="476672"/>
            <a:ext cx="79037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000" b="1" dirty="0" smtClean="0">
                <a:latin typeface="Calibri" pitchFamily="34" charset="0"/>
              </a:rPr>
              <a:t>3. Halla la superficie de la pizarra de clase.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largo: 2,5 m          Superficie= largo x ancho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ancho: 1,5 m            S= 2,5 x 1,5 = 3,75 m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²</a:t>
            </a:r>
            <a:endParaRPr lang="es-E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La superficie de la pizarra de clase es de 3,75 m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².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4. Halla el volumen de la clase.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largo: 7 m      Volumen= largo x ancho x alto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ancho: 6 m           V= 7 x 6 x 3,5 = 147 m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³</a:t>
            </a:r>
            <a:endParaRPr lang="es-E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alto: 3,5 m</a:t>
            </a:r>
          </a:p>
          <a:p>
            <a:pPr marL="342900" indent="-342900"/>
            <a:r>
              <a:rPr lang="es-ES" sz="2000" b="1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</a:t>
            </a:r>
          </a:p>
          <a:p>
            <a:pPr marL="342900" indent="-342900"/>
            <a:r>
              <a:rPr lang="es-ES" sz="2000" b="1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El volumen de la clase es de 147 m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³.</a:t>
            </a:r>
            <a:endParaRPr lang="es-E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5. Halla tu masa corporal y la de un compañero: </a:t>
            </a:r>
          </a:p>
          <a:p>
            <a:pPr marL="342900" indent="-342900"/>
            <a:r>
              <a:rPr lang="es-ES" dirty="0" smtClean="0"/>
              <a:t>                                            </a:t>
            </a:r>
          </a:p>
          <a:p>
            <a:pPr marL="342900" indent="-342900"/>
            <a:r>
              <a:rPr lang="es-ES" dirty="0" smtClean="0"/>
              <a:t>                                            </a:t>
            </a:r>
          </a:p>
          <a:p>
            <a:pPr marL="342900" indent="-342900"/>
            <a:r>
              <a:rPr lang="es-ES" dirty="0" smtClean="0"/>
              <a:t>                                              </a:t>
            </a:r>
            <a:r>
              <a:rPr lang="es-ES" sz="2000" dirty="0" smtClean="0"/>
              <a:t>      </a:t>
            </a:r>
          </a:p>
          <a:p>
            <a:pPr marL="800100" lvl="1" indent="-342900"/>
            <a:endParaRPr lang="es-ES" sz="2000" dirty="0" smtClean="0"/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</a:rPr>
              <a:t>                                        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IMC= 56 : (1,60)²=  56 : 2,56 = 21,88</a:t>
            </a:r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pic>
        <p:nvPicPr>
          <p:cNvPr id="5" name="4 Imagen" descr="descarga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836712"/>
            <a:ext cx="1728192" cy="1335113"/>
          </a:xfrm>
          <a:prstGeom prst="rect">
            <a:avLst/>
          </a:prstGeom>
        </p:spPr>
      </p:pic>
      <p:pic>
        <p:nvPicPr>
          <p:cNvPr id="6" name="5 Imagen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708920"/>
            <a:ext cx="1953568" cy="1463290"/>
          </a:xfrm>
          <a:prstGeom prst="rect">
            <a:avLst/>
          </a:prstGeom>
        </p:spPr>
      </p:pic>
      <p:pic>
        <p:nvPicPr>
          <p:cNvPr id="7" name="6 Imagen" descr="alumn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5013176"/>
            <a:ext cx="1584176" cy="937832"/>
          </a:xfrm>
          <a:prstGeom prst="rect">
            <a:avLst/>
          </a:prstGeom>
        </p:spPr>
      </p:pic>
      <p:pic>
        <p:nvPicPr>
          <p:cNvPr id="8" name="7 Imagen" descr="bascul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5589240"/>
            <a:ext cx="824437" cy="936104"/>
          </a:xfrm>
          <a:prstGeom prst="rect">
            <a:avLst/>
          </a:prstGeom>
        </p:spPr>
      </p:pic>
      <p:pic>
        <p:nvPicPr>
          <p:cNvPr id="9" name="3 Marcador de contenido" descr="logo-luci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  <p:pic>
        <p:nvPicPr>
          <p:cNvPr id="14" name="13 Imagen" descr="capturad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67944" y="4869160"/>
            <a:ext cx="1872208" cy="736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5616" y="-30297"/>
            <a:ext cx="79037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s-ES" sz="2000" b="1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6. Halla la densidad  de un cuerpo si pesa 10 kg y su volumen es de 2m³.</a:t>
            </a:r>
          </a:p>
          <a:p>
            <a:pPr marL="342900" indent="-342900"/>
            <a:r>
              <a:rPr lang="es-ES" sz="2000" dirty="0" smtClean="0">
                <a:latin typeface="Calibri" pitchFamily="34" charset="0"/>
              </a:rPr>
              <a:t>     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Densidad= masa/ volumen     D= 10 : 2= 5 kg/m³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La densidad del cuerpo es de 5  kg/m³.</a:t>
            </a:r>
          </a:p>
          <a:p>
            <a:pPr marL="342900" indent="-342900"/>
            <a:endParaRPr lang="es-ES" sz="2000" dirty="0" smtClean="0">
              <a:latin typeface="Calibri" pitchFamily="34" charset="0"/>
            </a:endParaRP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7. Halla la media de la temperatura ambiental de tu ciudad </a:t>
            </a: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       de los últimos </a:t>
            </a:r>
            <a:r>
              <a:rPr lang="es-ES" sz="2000" b="1" dirty="0" smtClean="0">
                <a:latin typeface="Calibri" pitchFamily="34" charset="0"/>
              </a:rPr>
              <a:t>ocho </a:t>
            </a:r>
            <a:r>
              <a:rPr lang="es-ES" sz="2000" b="1" dirty="0" smtClean="0">
                <a:latin typeface="Calibri" pitchFamily="34" charset="0"/>
              </a:rPr>
              <a:t>días.               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Temperatura media= suma de las 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                   temperaturas :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endParaRPr lang="es-E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                 T= 124 :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8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=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15,5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 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ºC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342900" indent="-342900"/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                                  La temperatura media es de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15,5 </a:t>
            </a:r>
            <a:r>
              <a:rPr lang="es-ES" sz="2000" dirty="0" smtClean="0">
                <a:solidFill>
                  <a:srgbClr val="FF0000"/>
                </a:solidFill>
                <a:latin typeface="Georgia"/>
              </a:rPr>
              <a:t>ºC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8. Completa el dibujo y el esquema:</a:t>
            </a:r>
          </a:p>
          <a:p>
            <a:pPr marL="342900" indent="-342900"/>
            <a:r>
              <a:rPr lang="es-ES" sz="2000" b="1" dirty="0" smtClean="0">
                <a:latin typeface="Calibri" pitchFamily="34" charset="0"/>
              </a:rPr>
              <a:t>                        </a:t>
            </a:r>
          </a:p>
          <a:p>
            <a:pPr marL="342900" indent="-342900"/>
            <a:endParaRPr lang="es-ES" sz="1600" dirty="0" smtClean="0">
              <a:latin typeface="Calibri" pitchFamily="34" charset="0"/>
            </a:endParaRPr>
          </a:p>
          <a:p>
            <a:pPr marL="342900" indent="-342900"/>
            <a:r>
              <a:rPr lang="es-ES" sz="1600" dirty="0" smtClean="0">
                <a:latin typeface="Calibri" pitchFamily="34" charset="0"/>
              </a:rPr>
              <a:t>                                                                                  está </a:t>
            </a:r>
            <a:r>
              <a:rPr lang="es-ES" sz="1600" dirty="0" smtClean="0">
                <a:latin typeface="Calibri" pitchFamily="34" charset="0"/>
              </a:rPr>
              <a:t>formada </a:t>
            </a:r>
            <a:r>
              <a:rPr lang="es-ES" sz="1600" dirty="0" smtClean="0">
                <a:latin typeface="Calibri" pitchFamily="34" charset="0"/>
              </a:rPr>
              <a:t>por</a:t>
            </a:r>
          </a:p>
          <a:p>
            <a:pPr marL="342900" indent="-342900"/>
            <a:endParaRPr lang="es-ES" sz="1400" dirty="0" smtClean="0"/>
          </a:p>
          <a:p>
            <a:pPr marL="800100" lvl="1" indent="-342900"/>
            <a:r>
              <a:rPr lang="es-ES" sz="1400" dirty="0" smtClean="0"/>
              <a:t>                                                                                                     alrededor giran los</a:t>
            </a:r>
          </a:p>
          <a:p>
            <a:pPr marL="342900" indent="-342900"/>
            <a:r>
              <a:rPr lang="es-ES" sz="1400" dirty="0" smtClean="0"/>
              <a:t>                                                            </a:t>
            </a:r>
          </a:p>
          <a:p>
            <a:pPr marL="342900" indent="-342900"/>
            <a:r>
              <a:rPr lang="es-ES" sz="1400" dirty="0" smtClean="0"/>
              <a:t>                                                                        poseen en el centro un</a:t>
            </a:r>
          </a:p>
          <a:p>
            <a:pPr marL="342900" indent="-342900"/>
            <a:endParaRPr lang="es-ES" sz="1400" dirty="0" smtClean="0"/>
          </a:p>
          <a:p>
            <a:pPr marL="342900" indent="-342900"/>
            <a:endParaRPr lang="es-ES" sz="1400" dirty="0" smtClean="0"/>
          </a:p>
          <a:p>
            <a:pPr marL="342900" indent="-342900"/>
            <a:r>
              <a:rPr lang="es-ES" sz="1400" dirty="0" smtClean="0"/>
              <a:t>                                                             </a:t>
            </a:r>
          </a:p>
          <a:p>
            <a:pPr marL="342900" indent="-342900"/>
            <a:r>
              <a:rPr lang="es-ES" sz="1400" dirty="0" smtClean="0"/>
              <a:t>                                                                               que contiene</a:t>
            </a:r>
          </a:p>
          <a:p>
            <a:pPr marL="342900" indent="-342900"/>
            <a:endParaRPr lang="es-ES" dirty="0" smtClean="0"/>
          </a:p>
          <a:p>
            <a:pPr marL="342900" indent="-342900"/>
            <a:endParaRPr lang="es-ES" dirty="0" smtClean="0"/>
          </a:p>
        </p:txBody>
      </p:sp>
      <p:pic>
        <p:nvPicPr>
          <p:cNvPr id="9" name="8 Imagen" descr="captur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204865"/>
            <a:ext cx="2952328" cy="6791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9 Imagen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060848"/>
            <a:ext cx="622935" cy="936104"/>
          </a:xfrm>
          <a:prstGeom prst="rect">
            <a:avLst/>
          </a:prstGeom>
        </p:spPr>
      </p:pic>
      <p:pic>
        <p:nvPicPr>
          <p:cNvPr id="11" name="10 Imagen" descr="atom-lrg.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3492751"/>
            <a:ext cx="2736304" cy="3087279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5076056" y="3429000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La materia</a:t>
            </a:r>
            <a:endParaRPr lang="es-ES" sz="1600" dirty="0"/>
          </a:p>
        </p:txBody>
      </p:sp>
      <p:sp>
        <p:nvSpPr>
          <p:cNvPr id="17" name="16 Rectángulo"/>
          <p:cNvSpPr/>
          <p:nvPr/>
        </p:nvSpPr>
        <p:spPr>
          <a:xfrm>
            <a:off x="5076056" y="4293096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átomos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5076056" y="5229200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núcleo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211960" y="6021288"/>
            <a:ext cx="1152128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protones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5796136" y="6021288"/>
            <a:ext cx="1224136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neutrones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7380312" y="6021288"/>
            <a:ext cx="1296144" cy="36004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electrones</a:t>
            </a:r>
            <a:endParaRPr lang="es-ES" dirty="0">
              <a:solidFill>
                <a:srgbClr val="FF0000"/>
              </a:solidFill>
            </a:endParaRP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652120" y="4149080"/>
            <a:ext cx="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endCxn id="18" idx="0"/>
          </p:cNvCxnSpPr>
          <p:nvPr/>
        </p:nvCxnSpPr>
        <p:spPr>
          <a:xfrm>
            <a:off x="5652120" y="508518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stCxn id="18" idx="2"/>
          </p:cNvCxnSpPr>
          <p:nvPr/>
        </p:nvCxnSpPr>
        <p:spPr>
          <a:xfrm>
            <a:off x="5652120" y="558924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endCxn id="20" idx="0"/>
          </p:cNvCxnSpPr>
          <p:nvPr/>
        </p:nvCxnSpPr>
        <p:spPr>
          <a:xfrm flipH="1">
            <a:off x="6408204" y="5805264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8100392" y="4653136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H="1">
            <a:off x="6228184" y="450912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>
            <a:endCxn id="19" idx="0"/>
          </p:cNvCxnSpPr>
          <p:nvPr/>
        </p:nvCxnSpPr>
        <p:spPr>
          <a:xfrm>
            <a:off x="4788024" y="580526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>
            <a:stCxn id="16" idx="2"/>
          </p:cNvCxnSpPr>
          <p:nvPr/>
        </p:nvCxnSpPr>
        <p:spPr>
          <a:xfrm>
            <a:off x="5652120" y="37890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>
            <a:stCxn id="17" idx="2"/>
          </p:cNvCxnSpPr>
          <p:nvPr/>
        </p:nvCxnSpPr>
        <p:spPr>
          <a:xfrm>
            <a:off x="5652120" y="465313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>
            <a:off x="4788024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flipH="1">
            <a:off x="6228184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3 Marcador de contenido" descr="logo-luci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5616" y="332656"/>
            <a:ext cx="7903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/>
            <a:endParaRPr lang="es-ES" dirty="0" smtClean="0"/>
          </a:p>
          <a:p>
            <a:pPr marL="342900" indent="-342900"/>
            <a:endParaRPr lang="es-ES" dirty="0" smtClean="0"/>
          </a:p>
          <a:p>
            <a:pPr marL="342900" indent="-342900">
              <a:buAutoNum type="arabicPeriod"/>
            </a:pPr>
            <a:endParaRPr lang="es-ES" dirty="0" smtClean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000" b="1" dirty="0" smtClean="0">
                <a:latin typeface="Calibri" pitchFamily="34" charset="0"/>
              </a:rPr>
              <a:t>9. Escribe cinco objetos o sustancias que estén en cada estado físico: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sólido: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roca, madera, libro, gafas, árbol.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líquido: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agua, aceite, leche, gasolina, sangre.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Estado  gaseoso: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gas natural, dióxido de carbono de los refrescos, oxígeno del aire,  vapor de agua, gas de un globo.</a:t>
            </a:r>
          </a:p>
          <a:p>
            <a:pPr>
              <a:buNone/>
            </a:pPr>
            <a:endParaRPr lang="es-ES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2000" b="1" dirty="0" smtClean="0">
                <a:latin typeface="Calibri" pitchFamily="34" charset="0"/>
              </a:rPr>
              <a:t>10. Une mediante flechas:</a:t>
            </a:r>
          </a:p>
          <a:p>
            <a:pPr>
              <a:buNone/>
            </a:pPr>
            <a:r>
              <a:rPr lang="es-ES" sz="2000" dirty="0" smtClean="0">
                <a:latin typeface="Calibri" pitchFamily="34" charset="0"/>
              </a:rPr>
              <a:t>  </a:t>
            </a:r>
            <a:endParaRPr lang="es-ES" sz="2000" dirty="0">
              <a:latin typeface="Calibri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979712" y="2924944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Sólido a gas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1979712" y="3501008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Líquido a sólido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1979712" y="4077072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Sólido a líquido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508104" y="4077072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Sublimación 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5508104" y="3501008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Solidificación 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5508104" y="2924944"/>
            <a:ext cx="230425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Fusión </a:t>
            </a:r>
            <a:endParaRPr lang="es-ES" dirty="0"/>
          </a:p>
        </p:txBody>
      </p:sp>
      <p:pic>
        <p:nvPicPr>
          <p:cNvPr id="17" name="3 Marcador de contenido" descr="logo-lu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916" y="6216823"/>
            <a:ext cx="690676" cy="452537"/>
          </a:xfrm>
          <a:prstGeom prst="rect">
            <a:avLst/>
          </a:prstGeom>
          <a:effectLst/>
        </p:spPr>
      </p:pic>
      <p:cxnSp>
        <p:nvCxnSpPr>
          <p:cNvPr id="19" name="18 Conector recto de flecha"/>
          <p:cNvCxnSpPr>
            <a:stCxn id="11" idx="3"/>
            <a:endCxn id="14" idx="1"/>
          </p:cNvCxnSpPr>
          <p:nvPr/>
        </p:nvCxnSpPr>
        <p:spPr>
          <a:xfrm>
            <a:off x="4283968" y="3068960"/>
            <a:ext cx="1224136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12" idx="3"/>
            <a:endCxn id="15" idx="1"/>
          </p:cNvCxnSpPr>
          <p:nvPr/>
        </p:nvCxnSpPr>
        <p:spPr>
          <a:xfrm>
            <a:off x="4283968" y="3645024"/>
            <a:ext cx="122413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stCxn id="13" idx="3"/>
            <a:endCxn id="16" idx="1"/>
          </p:cNvCxnSpPr>
          <p:nvPr/>
        </p:nvCxnSpPr>
        <p:spPr>
          <a:xfrm flipV="1">
            <a:off x="4283968" y="3068960"/>
            <a:ext cx="1224136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logo-lucia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620688"/>
            <a:ext cx="6735227" cy="4412977"/>
          </a:xfrm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5" name="4 CuadroTexto"/>
          <p:cNvSpPr txBox="1"/>
          <p:nvPr/>
        </p:nvSpPr>
        <p:spPr>
          <a:xfrm>
            <a:off x="1259632" y="5949280"/>
            <a:ext cx="458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Realizado por Lucía Fernández </a:t>
            </a:r>
            <a:r>
              <a:rPr lang="es-ES" dirty="0" err="1" smtClean="0"/>
              <a:t>Chatelain</a:t>
            </a:r>
            <a:endParaRPr lang="es-ES" dirty="0" smtClean="0"/>
          </a:p>
          <a:p>
            <a:r>
              <a:rPr lang="es-ES" dirty="0" smtClean="0">
                <a:hlinkClick r:id="rId3"/>
              </a:rPr>
              <a:t>www.lecoindelucie.es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655</TotalTime>
  <Words>1174</Words>
  <Application>Microsoft Office PowerPoint</Application>
  <PresentationFormat>Presentación en pantalla (4:3)</PresentationFormat>
  <Paragraphs>269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Solsticio</vt:lpstr>
      <vt:lpstr>LA MATERIA</vt:lpstr>
      <vt:lpstr>¿Qué es la materia?</vt:lpstr>
      <vt:lpstr>Estructura de la materia</vt:lpstr>
      <vt:lpstr>Diapositiva 4</vt:lpstr>
      <vt:lpstr>Dimensiones de la materia</vt:lpstr>
      <vt:lpstr>PROPIEDADES DE LA MATERIA</vt:lpstr>
      <vt:lpstr>Diapositiva 7</vt:lpstr>
      <vt:lpstr>ESTADOS DE LA MATERIA</vt:lpstr>
      <vt:lpstr>Diapositiva 9</vt:lpstr>
      <vt:lpstr>CAMBIOS DE LA MATERIA</vt:lpstr>
      <vt:lpstr>Actividades</vt:lpstr>
      <vt:lpstr>Diapositiva 12</vt:lpstr>
      <vt:lpstr>Diapositiva 13</vt:lpstr>
      <vt:lpstr>Diapositiva 14</vt:lpstr>
      <vt:lpstr>Soluciones de las actividades</vt:lpstr>
      <vt:lpstr>Diapositiva 16</vt:lpstr>
      <vt:lpstr>Diapositiva 17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MATERIA</dc:title>
  <cp:lastModifiedBy>Colossus User</cp:lastModifiedBy>
  <cp:revision>78</cp:revision>
  <dcterms:modified xsi:type="dcterms:W3CDTF">2014-01-24T07:51:29Z</dcterms:modified>
</cp:coreProperties>
</file>